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oppins"/>
      <p:regular r:id="rId37"/>
      <p:bold r:id="rId38"/>
      <p:italic r:id="rId39"/>
      <p:boldItalic r:id="rId40"/>
    </p:embeddedFont>
    <p:embeddedFont>
      <p:font typeface="Poppins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F3EAE54-0CE2-47D0-ADDD-F52D45B3F1C4}">
  <a:tblStyle styleId="{1F3EAE54-0CE2-47D0-ADDD-F52D45B3F1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6FFF024-313D-4E8D-BC23-746ADDCAE182}"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20" Type="http://schemas.openxmlformats.org/officeDocument/2006/relationships/slide" Target="slides/slide15.xml"/><Relationship Id="rId42" Type="http://schemas.openxmlformats.org/officeDocument/2006/relationships/font" Target="fonts/PoppinsLight-bold.fntdata"/><Relationship Id="rId41" Type="http://schemas.openxmlformats.org/officeDocument/2006/relationships/font" Target="fonts/PoppinsLight-regular.fntdata"/><Relationship Id="rId22" Type="http://schemas.openxmlformats.org/officeDocument/2006/relationships/slide" Target="slides/slide17.xml"/><Relationship Id="rId44" Type="http://schemas.openxmlformats.org/officeDocument/2006/relationships/font" Target="fonts/PoppinsLight-boldItalic.fntdata"/><Relationship Id="rId21" Type="http://schemas.openxmlformats.org/officeDocument/2006/relationships/slide" Target="slides/slide16.xml"/><Relationship Id="rId43" Type="http://schemas.openxmlformats.org/officeDocument/2006/relationships/font" Target="fonts/PoppinsLight-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oppins-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oppins-italic.fntdata"/><Relationship Id="rId16" Type="http://schemas.openxmlformats.org/officeDocument/2006/relationships/slide" Target="slides/slide11.xml"/><Relationship Id="rId38" Type="http://schemas.openxmlformats.org/officeDocument/2006/relationships/font" Target="fonts/Poppi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f72bae67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f72bae67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f72bae6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f72bae6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f72bae6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f72bae6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f72bae67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f72bae67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ef3c05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ef3c05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245d488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245d488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245d488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245d488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245d488a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245d488a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245d488aa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245d488aa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245d488aa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245d488aa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245d488aa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245d488aa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ee36808e8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ee36808e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245d488a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245d488a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245d488aa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245d488aa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245d488aa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245d488aa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245d488aa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245d488aa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245d488aa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245d488aa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245d488aa_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245d488aa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245d488aa_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245d488aa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245d488aa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245d488aa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245d488aa_6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245d488aa_6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245d488aa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245d488aa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245d488a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245d488a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245d488aa_6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245d488aa_6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245d488aa_6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245d488aa_6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f72bae6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f72bae6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ee36808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ee36808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f7d5135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f7d5135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f7d5135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f7d5135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ef5e39d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ef5e39d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ee36808e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ee36808e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1592400" y="-407850"/>
            <a:ext cx="5959200" cy="5959200"/>
          </a:xfrm>
          <a:prstGeom prst="ellipse">
            <a:avLst/>
          </a:prstGeom>
          <a:solidFill>
            <a:srgbClr val="000000">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501210" y="175873"/>
            <a:ext cx="2451351" cy="2451351"/>
            <a:chOff x="6680825" y="2549350"/>
            <a:chExt cx="1539600" cy="1539600"/>
          </a:xfrm>
        </p:grpSpPr>
        <p:sp>
          <p:nvSpPr>
            <p:cNvPr id="12" name="Google Shape;12;p2"/>
            <p:cNvSpPr/>
            <p:nvPr/>
          </p:nvSpPr>
          <p:spPr>
            <a:xfrm>
              <a:off x="6825669" y="2694194"/>
              <a:ext cx="1249800" cy="1249800"/>
            </a:xfrm>
            <a:prstGeom prst="ellipse">
              <a:avLst/>
            </a:prstGeom>
            <a:solidFill>
              <a:srgbClr val="000000">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6894850" y="2763375"/>
              <a:ext cx="1111200" cy="11112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6680825" y="2549350"/>
              <a:ext cx="1539600" cy="1539600"/>
            </a:xfrm>
            <a:prstGeom prst="donut">
              <a:avLst>
                <a:gd fmla="val 495" name="adj"/>
              </a:avLst>
            </a:prstGeom>
            <a:solidFill>
              <a:srgbClr val="000000">
                <a:alpha val="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 name="Google Shape;15;p2"/>
          <p:cNvGrpSpPr/>
          <p:nvPr/>
        </p:nvGrpSpPr>
        <p:grpSpPr>
          <a:xfrm>
            <a:off x="6427669" y="2502633"/>
            <a:ext cx="2324700" cy="2324700"/>
            <a:chOff x="-474900" y="321200"/>
            <a:chExt cx="2324700" cy="2324700"/>
          </a:xfrm>
        </p:grpSpPr>
        <p:sp>
          <p:nvSpPr>
            <p:cNvPr id="16" name="Google Shape;16;p2"/>
            <p:cNvSpPr/>
            <p:nvPr/>
          </p:nvSpPr>
          <p:spPr>
            <a:xfrm>
              <a:off x="-474900" y="321200"/>
              <a:ext cx="2324700" cy="2324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120725" y="916825"/>
              <a:ext cx="1133400" cy="1133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137125" y="658975"/>
              <a:ext cx="1649100" cy="16491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313650" y="1109750"/>
              <a:ext cx="747600" cy="7476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 name="Google Shape;20;p2"/>
          <p:cNvSpPr txBox="1"/>
          <p:nvPr>
            <p:ph type="ctrTitle"/>
          </p:nvPr>
        </p:nvSpPr>
        <p:spPr>
          <a:xfrm>
            <a:off x="2211600" y="1991850"/>
            <a:ext cx="4720800" cy="1159800"/>
          </a:xfrm>
          <a:prstGeom prst="rect">
            <a:avLst/>
          </a:prstGeom>
          <a:noFill/>
          <a:ln>
            <a:noFill/>
          </a:ln>
          <a:effectLst>
            <a:outerShdw blurRad="85725" rotWithShape="0" algn="bl" dir="5400000" dist="19050">
              <a:srgbClr val="000000">
                <a:alpha val="9803"/>
              </a:srgbClr>
            </a:outerShdw>
          </a:effectLst>
        </p:spPr>
        <p:txBody>
          <a:bodyPr anchorCtr="0" anchor="ctr" bIns="91425" lIns="91425" spcFirstLastPara="1" rIns="91425" wrap="square" tIns="91425"/>
          <a:lstStyle>
            <a:lvl1pPr lvl="0" algn="ctr">
              <a:lnSpc>
                <a:spcPct val="100000"/>
              </a:lnSpc>
              <a:spcBef>
                <a:spcPts val="0"/>
              </a:spcBef>
              <a:spcAft>
                <a:spcPts val="0"/>
              </a:spcAft>
              <a:buClr>
                <a:srgbClr val="FFFFFF"/>
              </a:buClr>
              <a:buSzPts val="5200"/>
              <a:buNone/>
              <a:defRPr sz="52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
    <p:bg>
      <p:bgPr>
        <a:solidFill>
          <a:srgbClr val="000000"/>
        </a:solidFill>
      </p:bgPr>
    </p:bg>
    <p:spTree>
      <p:nvGrpSpPr>
        <p:cNvPr id="112" name="Shape 112"/>
        <p:cNvGrpSpPr/>
        <p:nvPr/>
      </p:nvGrpSpPr>
      <p:grpSpPr>
        <a:xfrm>
          <a:off x="0" y="0"/>
          <a:ext cx="0" cy="0"/>
          <a:chOff x="0" y="0"/>
          <a:chExt cx="0" cy="0"/>
        </a:xfrm>
      </p:grpSpPr>
      <p:sp>
        <p:nvSpPr>
          <p:cNvPr id="113" name="Google Shape;113;p11"/>
          <p:cNvSpPr/>
          <p:nvPr/>
        </p:nvSpPr>
        <p:spPr>
          <a:xfrm>
            <a:off x="-704850" y="-2705100"/>
            <a:ext cx="10553700" cy="10553700"/>
          </a:xfrm>
          <a:prstGeom prst="donut">
            <a:avLst>
              <a:gd fmla="val 104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1"/>
          <p:cNvSpPr/>
          <p:nvPr/>
        </p:nvSpPr>
        <p:spPr>
          <a:xfrm>
            <a:off x="764000" y="-1236275"/>
            <a:ext cx="7616100" cy="76161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1"/>
          <p:cNvSpPr/>
          <p:nvPr/>
        </p:nvSpPr>
        <p:spPr>
          <a:xfrm>
            <a:off x="1198300" y="-801975"/>
            <a:ext cx="6747000" cy="67470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a:off x="2267900" y="267625"/>
            <a:ext cx="4608300" cy="46083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9" name="Shape 119"/>
        <p:cNvGrpSpPr/>
        <p:nvPr/>
      </p:nvGrpSpPr>
      <p:grpSpPr>
        <a:xfrm>
          <a:off x="0" y="0"/>
          <a:ext cx="0" cy="0"/>
          <a:chOff x="0" y="0"/>
          <a:chExt cx="0" cy="0"/>
        </a:xfrm>
      </p:grpSpPr>
      <p:grpSp>
        <p:nvGrpSpPr>
          <p:cNvPr id="120" name="Google Shape;120;p12"/>
          <p:cNvGrpSpPr/>
          <p:nvPr/>
        </p:nvGrpSpPr>
        <p:grpSpPr>
          <a:xfrm>
            <a:off x="-442731" y="337284"/>
            <a:ext cx="2324700" cy="2324700"/>
            <a:chOff x="-474900" y="321200"/>
            <a:chExt cx="2324700" cy="2324700"/>
          </a:xfrm>
        </p:grpSpPr>
        <p:sp>
          <p:nvSpPr>
            <p:cNvPr id="121" name="Google Shape;121;p12"/>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2"/>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2"/>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2"/>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12"/>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2"/>
          <p:cNvSpPr txBox="1"/>
          <p:nvPr>
            <p:ph type="title"/>
          </p:nvPr>
        </p:nvSpPr>
        <p:spPr>
          <a:xfrm>
            <a:off x="457200" y="1166125"/>
            <a:ext cx="5220300" cy="6831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7" name="Google Shape;127;p12"/>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8" name="Shape 128"/>
        <p:cNvGrpSpPr/>
        <p:nvPr/>
      </p:nvGrpSpPr>
      <p:grpSpPr>
        <a:xfrm>
          <a:off x="0" y="0"/>
          <a:ext cx="0" cy="0"/>
          <a:chOff x="0" y="0"/>
          <a:chExt cx="0" cy="0"/>
        </a:xfrm>
      </p:grpSpPr>
      <p:grpSp>
        <p:nvGrpSpPr>
          <p:cNvPr id="129" name="Google Shape;129;p13"/>
          <p:cNvGrpSpPr/>
          <p:nvPr/>
        </p:nvGrpSpPr>
        <p:grpSpPr>
          <a:xfrm>
            <a:off x="308378" y="3811995"/>
            <a:ext cx="1844185" cy="1844185"/>
            <a:chOff x="-474900" y="321200"/>
            <a:chExt cx="2324700" cy="2324700"/>
          </a:xfrm>
        </p:grpSpPr>
        <p:sp>
          <p:nvSpPr>
            <p:cNvPr id="130" name="Google Shape;130;p13"/>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3"/>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3"/>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3"/>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p13"/>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3"/>
          <p:cNvSpPr txBox="1"/>
          <p:nvPr>
            <p:ph idx="1" type="body"/>
          </p:nvPr>
        </p:nvSpPr>
        <p:spPr>
          <a:xfrm>
            <a:off x="1069625" y="4406300"/>
            <a:ext cx="4608000" cy="519600"/>
          </a:xfrm>
          <a:prstGeom prst="rect">
            <a:avLst/>
          </a:prstGeom>
          <a:noFill/>
          <a:ln>
            <a:noFill/>
          </a:ln>
        </p:spPr>
        <p:txBody>
          <a:bodyPr anchorCtr="0" anchor="b" bIns="91425" lIns="91425" spcFirstLastPara="1" rIns="91425" wrap="square" tIns="91425"/>
          <a:lstStyle>
            <a:lvl1pPr indent="-228600" lvl="0" marL="457200" algn="l">
              <a:lnSpc>
                <a:spcPct val="100000"/>
              </a:lnSpc>
              <a:spcBef>
                <a:spcPts val="360"/>
              </a:spcBef>
              <a:spcAft>
                <a:spcPts val="0"/>
              </a:spcAft>
              <a:buSzPts val="1400"/>
              <a:buNone/>
              <a:defRPr sz="1400"/>
            </a:lvl1pPr>
          </a:lstStyle>
          <a:p/>
        </p:txBody>
      </p:sp>
      <p:sp>
        <p:nvSpPr>
          <p:cNvPr id="136" name="Google Shape;136;p13"/>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137" name="Shape 137"/>
        <p:cNvGrpSpPr/>
        <p:nvPr/>
      </p:nvGrpSpPr>
      <p:grpSpPr>
        <a:xfrm>
          <a:off x="0" y="0"/>
          <a:ext cx="0" cy="0"/>
          <a:chOff x="0" y="0"/>
          <a:chExt cx="0" cy="0"/>
        </a:xfrm>
      </p:grpSpPr>
      <p:sp>
        <p:nvSpPr>
          <p:cNvPr id="138" name="Google Shape;138;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1" name="Shape 21"/>
        <p:cNvGrpSpPr/>
        <p:nvPr/>
      </p:nvGrpSpPr>
      <p:grpSpPr>
        <a:xfrm>
          <a:off x="0" y="0"/>
          <a:ext cx="0" cy="0"/>
          <a:chOff x="0" y="0"/>
          <a:chExt cx="0" cy="0"/>
        </a:xfrm>
      </p:grpSpPr>
      <p:grpSp>
        <p:nvGrpSpPr>
          <p:cNvPr id="22" name="Google Shape;22;p3"/>
          <p:cNvGrpSpPr/>
          <p:nvPr/>
        </p:nvGrpSpPr>
        <p:grpSpPr>
          <a:xfrm>
            <a:off x="-442731" y="337284"/>
            <a:ext cx="2324700" cy="2324700"/>
            <a:chOff x="-474900" y="321200"/>
            <a:chExt cx="2324700" cy="2324700"/>
          </a:xfrm>
        </p:grpSpPr>
        <p:sp>
          <p:nvSpPr>
            <p:cNvPr id="23" name="Google Shape;23;p3"/>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 name="Google Shape;27;p3"/>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txBox="1"/>
          <p:nvPr>
            <p:ph type="title"/>
          </p:nvPr>
        </p:nvSpPr>
        <p:spPr>
          <a:xfrm>
            <a:off x="457200" y="1166125"/>
            <a:ext cx="5220300" cy="6831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 name="Google Shape;29;p3"/>
          <p:cNvSpPr txBox="1"/>
          <p:nvPr>
            <p:ph idx="1" type="body"/>
          </p:nvPr>
        </p:nvSpPr>
        <p:spPr>
          <a:xfrm>
            <a:off x="1069625" y="1958050"/>
            <a:ext cx="2236800" cy="2618400"/>
          </a:xfrm>
          <a:prstGeom prst="rect">
            <a:avLst/>
          </a:prstGeom>
          <a:noFill/>
          <a:ln>
            <a:noFill/>
          </a:ln>
        </p:spPr>
        <p:txBody>
          <a:bodyPr anchorCtr="0" anchor="t" bIns="91425" lIns="91425" spcFirstLastPara="1" rIns="91425" wrap="square" tIns="91425"/>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30" name="Google Shape;30;p3"/>
          <p:cNvSpPr txBox="1"/>
          <p:nvPr>
            <p:ph idx="2" type="body"/>
          </p:nvPr>
        </p:nvSpPr>
        <p:spPr>
          <a:xfrm>
            <a:off x="3440857" y="1958050"/>
            <a:ext cx="2236800" cy="2618400"/>
          </a:xfrm>
          <a:prstGeom prst="rect">
            <a:avLst/>
          </a:prstGeom>
          <a:noFill/>
          <a:ln>
            <a:noFill/>
          </a:ln>
        </p:spPr>
        <p:txBody>
          <a:bodyPr anchorCtr="0" anchor="t" bIns="91425" lIns="91425" spcFirstLastPara="1" rIns="91425" wrap="square" tIns="91425"/>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31" name="Google Shape;31;p3"/>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s-419"/>
              <a:t>‹#›</a:t>
            </a:fld>
            <a:endParaRPr/>
          </a:p>
        </p:txBody>
      </p:sp>
      <p:sp>
        <p:nvSpPr>
          <p:cNvPr id="32" name="Google Shape;32;p3"/>
          <p:cNvSpPr/>
          <p:nvPr/>
        </p:nvSpPr>
        <p:spPr>
          <a:xfrm>
            <a:off x="6081700" y="764000"/>
            <a:ext cx="3615600" cy="3615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a:off x="6272900" y="955200"/>
            <a:ext cx="3233100" cy="3233100"/>
          </a:xfrm>
          <a:prstGeom prst="ellipse">
            <a:avLst/>
          </a:prstGeom>
          <a:solidFill>
            <a:srgbClr val="000000">
              <a:alpha val="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 B">
  <p:cSld name="BLANK_2">
    <p:spTree>
      <p:nvGrpSpPr>
        <p:cNvPr id="34" name="Shape 34"/>
        <p:cNvGrpSpPr/>
        <p:nvPr/>
      </p:nvGrpSpPr>
      <p:grpSpPr>
        <a:xfrm>
          <a:off x="0" y="0"/>
          <a:ext cx="0" cy="0"/>
          <a:chOff x="0" y="0"/>
          <a:chExt cx="0" cy="0"/>
        </a:xfrm>
      </p:grpSpPr>
      <p:sp>
        <p:nvSpPr>
          <p:cNvPr id="35" name="Google Shape;35;p4"/>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s-419"/>
              <a:t>‹#›</a:t>
            </a:fld>
            <a:endParaRPr/>
          </a:p>
        </p:txBody>
      </p:sp>
      <p:grpSp>
        <p:nvGrpSpPr>
          <p:cNvPr id="37" name="Google Shape;37;p4"/>
          <p:cNvGrpSpPr/>
          <p:nvPr/>
        </p:nvGrpSpPr>
        <p:grpSpPr>
          <a:xfrm>
            <a:off x="818844" y="502333"/>
            <a:ext cx="2324700" cy="2324700"/>
            <a:chOff x="-474900" y="321200"/>
            <a:chExt cx="2324700" cy="2324700"/>
          </a:xfrm>
        </p:grpSpPr>
        <p:sp>
          <p:nvSpPr>
            <p:cNvPr id="38" name="Google Shape;38;p4"/>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p4"/>
          <p:cNvSpPr/>
          <p:nvPr/>
        </p:nvSpPr>
        <p:spPr>
          <a:xfrm>
            <a:off x="1794525" y="-407900"/>
            <a:ext cx="5959200" cy="5959200"/>
          </a:xfrm>
          <a:prstGeom prst="ellipse">
            <a:avLst/>
          </a:prstGeom>
          <a:solidFill>
            <a:srgbClr val="000000">
              <a:alpha val="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000000"/>
        </a:solidFill>
      </p:bgPr>
    </p:bg>
    <p:spTree>
      <p:nvGrpSpPr>
        <p:cNvPr id="43" name="Shape 43"/>
        <p:cNvGrpSpPr/>
        <p:nvPr/>
      </p:nvGrpSpPr>
      <p:grpSpPr>
        <a:xfrm>
          <a:off x="0" y="0"/>
          <a:ext cx="0" cy="0"/>
          <a:chOff x="0" y="0"/>
          <a:chExt cx="0" cy="0"/>
        </a:xfrm>
      </p:grpSpPr>
      <p:sp>
        <p:nvSpPr>
          <p:cNvPr id="44" name="Google Shape;44;p5"/>
          <p:cNvSpPr/>
          <p:nvPr/>
        </p:nvSpPr>
        <p:spPr>
          <a:xfrm>
            <a:off x="1592400" y="-407850"/>
            <a:ext cx="5959200" cy="5959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 name="Google Shape;45;p5"/>
          <p:cNvGrpSpPr/>
          <p:nvPr/>
        </p:nvGrpSpPr>
        <p:grpSpPr>
          <a:xfrm>
            <a:off x="6427669" y="2502633"/>
            <a:ext cx="2324700" cy="2324700"/>
            <a:chOff x="-474900" y="321200"/>
            <a:chExt cx="2324700" cy="2324700"/>
          </a:xfrm>
        </p:grpSpPr>
        <p:sp>
          <p:nvSpPr>
            <p:cNvPr id="46" name="Google Shape;46;p5"/>
            <p:cNvSpPr/>
            <p:nvPr/>
          </p:nvSpPr>
          <p:spPr>
            <a:xfrm>
              <a:off x="-474900" y="321200"/>
              <a:ext cx="2324700" cy="23247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a:off x="120725" y="916825"/>
              <a:ext cx="1133400" cy="11334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
            <p:cNvSpPr/>
            <p:nvPr/>
          </p:nvSpPr>
          <p:spPr>
            <a:xfrm>
              <a:off x="-137125" y="658975"/>
              <a:ext cx="1649100" cy="16491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
            <p:cNvSpPr/>
            <p:nvPr/>
          </p:nvSpPr>
          <p:spPr>
            <a:xfrm>
              <a:off x="313650" y="1109750"/>
              <a:ext cx="747600" cy="7476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 name="Google Shape;50;p5"/>
          <p:cNvSpPr txBox="1"/>
          <p:nvPr>
            <p:ph type="ctrTitle"/>
          </p:nvPr>
        </p:nvSpPr>
        <p:spPr>
          <a:xfrm>
            <a:off x="2569800" y="2236800"/>
            <a:ext cx="4004400" cy="9567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Clr>
                <a:srgbClr val="000000"/>
              </a:buClr>
              <a:buSzPts val="5200"/>
              <a:buNone/>
              <a:defRPr sz="5200">
                <a:solidFill>
                  <a:srgbClr val="000000"/>
                </a:solidFill>
              </a:defRPr>
            </a:lvl1pPr>
            <a:lvl2pPr lvl="1" algn="ctr">
              <a:lnSpc>
                <a:spcPct val="100000"/>
              </a:lnSpc>
              <a:spcBef>
                <a:spcPts val="0"/>
              </a:spcBef>
              <a:spcAft>
                <a:spcPts val="0"/>
              </a:spcAft>
              <a:buClr>
                <a:srgbClr val="000000"/>
              </a:buClr>
              <a:buSzPts val="5200"/>
              <a:buNone/>
              <a:defRPr sz="5200">
                <a:solidFill>
                  <a:srgbClr val="000000"/>
                </a:solidFill>
              </a:defRPr>
            </a:lvl2pPr>
            <a:lvl3pPr lvl="2" algn="ctr">
              <a:lnSpc>
                <a:spcPct val="100000"/>
              </a:lnSpc>
              <a:spcBef>
                <a:spcPts val="0"/>
              </a:spcBef>
              <a:spcAft>
                <a:spcPts val="0"/>
              </a:spcAft>
              <a:buClr>
                <a:srgbClr val="000000"/>
              </a:buClr>
              <a:buSzPts val="5200"/>
              <a:buNone/>
              <a:defRPr sz="5200">
                <a:solidFill>
                  <a:srgbClr val="000000"/>
                </a:solidFill>
              </a:defRPr>
            </a:lvl3pPr>
            <a:lvl4pPr lvl="3" algn="ctr">
              <a:lnSpc>
                <a:spcPct val="100000"/>
              </a:lnSpc>
              <a:spcBef>
                <a:spcPts val="0"/>
              </a:spcBef>
              <a:spcAft>
                <a:spcPts val="0"/>
              </a:spcAft>
              <a:buClr>
                <a:srgbClr val="000000"/>
              </a:buClr>
              <a:buSzPts val="5200"/>
              <a:buNone/>
              <a:defRPr sz="5200">
                <a:solidFill>
                  <a:srgbClr val="000000"/>
                </a:solidFill>
              </a:defRPr>
            </a:lvl4pPr>
            <a:lvl5pPr lvl="4" algn="ctr">
              <a:lnSpc>
                <a:spcPct val="100000"/>
              </a:lnSpc>
              <a:spcBef>
                <a:spcPts val="0"/>
              </a:spcBef>
              <a:spcAft>
                <a:spcPts val="0"/>
              </a:spcAft>
              <a:buClr>
                <a:srgbClr val="000000"/>
              </a:buClr>
              <a:buSzPts val="5200"/>
              <a:buNone/>
              <a:defRPr sz="5200">
                <a:solidFill>
                  <a:srgbClr val="000000"/>
                </a:solidFill>
              </a:defRPr>
            </a:lvl5pPr>
            <a:lvl6pPr lvl="5" algn="ctr">
              <a:lnSpc>
                <a:spcPct val="100000"/>
              </a:lnSpc>
              <a:spcBef>
                <a:spcPts val="0"/>
              </a:spcBef>
              <a:spcAft>
                <a:spcPts val="0"/>
              </a:spcAft>
              <a:buClr>
                <a:srgbClr val="000000"/>
              </a:buClr>
              <a:buSzPts val="5200"/>
              <a:buNone/>
              <a:defRPr sz="5200">
                <a:solidFill>
                  <a:srgbClr val="000000"/>
                </a:solidFill>
              </a:defRPr>
            </a:lvl6pPr>
            <a:lvl7pPr lvl="6" algn="ctr">
              <a:lnSpc>
                <a:spcPct val="100000"/>
              </a:lnSpc>
              <a:spcBef>
                <a:spcPts val="0"/>
              </a:spcBef>
              <a:spcAft>
                <a:spcPts val="0"/>
              </a:spcAft>
              <a:buClr>
                <a:srgbClr val="000000"/>
              </a:buClr>
              <a:buSzPts val="5200"/>
              <a:buNone/>
              <a:defRPr sz="5200">
                <a:solidFill>
                  <a:srgbClr val="000000"/>
                </a:solidFill>
              </a:defRPr>
            </a:lvl7pPr>
            <a:lvl8pPr lvl="7" algn="ctr">
              <a:lnSpc>
                <a:spcPct val="100000"/>
              </a:lnSpc>
              <a:spcBef>
                <a:spcPts val="0"/>
              </a:spcBef>
              <a:spcAft>
                <a:spcPts val="0"/>
              </a:spcAft>
              <a:buClr>
                <a:srgbClr val="000000"/>
              </a:buClr>
              <a:buSzPts val="5200"/>
              <a:buNone/>
              <a:defRPr sz="5200">
                <a:solidFill>
                  <a:srgbClr val="000000"/>
                </a:solidFill>
              </a:defRPr>
            </a:lvl8pPr>
            <a:lvl9pPr lvl="8" algn="ctr">
              <a:lnSpc>
                <a:spcPct val="100000"/>
              </a:lnSpc>
              <a:spcBef>
                <a:spcPts val="0"/>
              </a:spcBef>
              <a:spcAft>
                <a:spcPts val="0"/>
              </a:spcAft>
              <a:buClr>
                <a:srgbClr val="000000"/>
              </a:buClr>
              <a:buSzPts val="5200"/>
              <a:buNone/>
              <a:defRPr sz="5200">
                <a:solidFill>
                  <a:srgbClr val="000000"/>
                </a:solidFill>
              </a:defRPr>
            </a:lvl9pPr>
          </a:lstStyle>
          <a:p/>
        </p:txBody>
      </p:sp>
      <p:sp>
        <p:nvSpPr>
          <p:cNvPr id="51" name="Google Shape;51;p5"/>
          <p:cNvSpPr txBox="1"/>
          <p:nvPr>
            <p:ph idx="1" type="subTitle"/>
          </p:nvPr>
        </p:nvSpPr>
        <p:spPr>
          <a:xfrm>
            <a:off x="2569800" y="3188701"/>
            <a:ext cx="4004400" cy="7848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Clr>
                <a:srgbClr val="000000"/>
              </a:buClr>
              <a:buSzPts val="1400"/>
              <a:buNone/>
              <a:defRPr sz="1400">
                <a:solidFill>
                  <a:srgbClr val="000000"/>
                </a:solidFill>
              </a:defRPr>
            </a:lvl1pPr>
            <a:lvl2pPr lvl="1" algn="ctr">
              <a:lnSpc>
                <a:spcPct val="100000"/>
              </a:lnSpc>
              <a:spcBef>
                <a:spcPts val="0"/>
              </a:spcBef>
              <a:spcAft>
                <a:spcPts val="0"/>
              </a:spcAft>
              <a:buClr>
                <a:srgbClr val="000000"/>
              </a:buClr>
              <a:buSzPts val="1400"/>
              <a:buNone/>
              <a:defRPr sz="1400">
                <a:solidFill>
                  <a:srgbClr val="000000"/>
                </a:solidFill>
              </a:defRPr>
            </a:lvl2pPr>
            <a:lvl3pPr lvl="2" algn="ctr">
              <a:lnSpc>
                <a:spcPct val="100000"/>
              </a:lnSpc>
              <a:spcBef>
                <a:spcPts val="0"/>
              </a:spcBef>
              <a:spcAft>
                <a:spcPts val="0"/>
              </a:spcAft>
              <a:buClr>
                <a:srgbClr val="000000"/>
              </a:buClr>
              <a:buSzPts val="1400"/>
              <a:buNone/>
              <a:defRPr sz="1400">
                <a:solidFill>
                  <a:srgbClr val="000000"/>
                </a:solidFill>
              </a:defRPr>
            </a:lvl3pPr>
            <a:lvl4pPr lvl="3" algn="ctr">
              <a:lnSpc>
                <a:spcPct val="100000"/>
              </a:lnSpc>
              <a:spcBef>
                <a:spcPts val="0"/>
              </a:spcBef>
              <a:spcAft>
                <a:spcPts val="0"/>
              </a:spcAft>
              <a:buClr>
                <a:srgbClr val="000000"/>
              </a:buClr>
              <a:buSzPts val="1400"/>
              <a:buNone/>
              <a:defRPr sz="1400">
                <a:solidFill>
                  <a:srgbClr val="000000"/>
                </a:solidFill>
              </a:defRPr>
            </a:lvl4pPr>
            <a:lvl5pPr lvl="4" algn="ctr">
              <a:lnSpc>
                <a:spcPct val="100000"/>
              </a:lnSpc>
              <a:spcBef>
                <a:spcPts val="0"/>
              </a:spcBef>
              <a:spcAft>
                <a:spcPts val="0"/>
              </a:spcAft>
              <a:buClr>
                <a:srgbClr val="000000"/>
              </a:buClr>
              <a:buSzPts val="1400"/>
              <a:buNone/>
              <a:defRPr sz="1400">
                <a:solidFill>
                  <a:srgbClr val="000000"/>
                </a:solidFill>
              </a:defRPr>
            </a:lvl5pPr>
            <a:lvl6pPr lvl="5" algn="ctr">
              <a:lnSpc>
                <a:spcPct val="100000"/>
              </a:lnSpc>
              <a:spcBef>
                <a:spcPts val="0"/>
              </a:spcBef>
              <a:spcAft>
                <a:spcPts val="0"/>
              </a:spcAft>
              <a:buClr>
                <a:srgbClr val="000000"/>
              </a:buClr>
              <a:buSzPts val="1400"/>
              <a:buNone/>
              <a:defRPr sz="1400">
                <a:solidFill>
                  <a:srgbClr val="000000"/>
                </a:solidFill>
              </a:defRPr>
            </a:lvl6pPr>
            <a:lvl7pPr lvl="6" algn="ctr">
              <a:lnSpc>
                <a:spcPct val="100000"/>
              </a:lnSpc>
              <a:spcBef>
                <a:spcPts val="0"/>
              </a:spcBef>
              <a:spcAft>
                <a:spcPts val="0"/>
              </a:spcAft>
              <a:buClr>
                <a:srgbClr val="000000"/>
              </a:buClr>
              <a:buSzPts val="1400"/>
              <a:buNone/>
              <a:defRPr sz="1400">
                <a:solidFill>
                  <a:srgbClr val="000000"/>
                </a:solidFill>
              </a:defRPr>
            </a:lvl7pPr>
            <a:lvl8pPr lvl="7" algn="ctr">
              <a:lnSpc>
                <a:spcPct val="100000"/>
              </a:lnSpc>
              <a:spcBef>
                <a:spcPts val="0"/>
              </a:spcBef>
              <a:spcAft>
                <a:spcPts val="0"/>
              </a:spcAft>
              <a:buClr>
                <a:srgbClr val="000000"/>
              </a:buClr>
              <a:buSzPts val="1400"/>
              <a:buNone/>
              <a:defRPr sz="1400">
                <a:solidFill>
                  <a:srgbClr val="000000"/>
                </a:solidFill>
              </a:defRPr>
            </a:lvl8pPr>
            <a:lvl9pPr lvl="8" algn="ctr">
              <a:lnSpc>
                <a:spcPct val="100000"/>
              </a:lnSpc>
              <a:spcBef>
                <a:spcPts val="0"/>
              </a:spcBef>
              <a:spcAft>
                <a:spcPts val="0"/>
              </a:spcAft>
              <a:buClr>
                <a:srgbClr val="000000"/>
              </a:buClr>
              <a:buSzPts val="1400"/>
              <a:buNone/>
              <a:defRPr sz="1400">
                <a:solidFill>
                  <a:srgbClr val="000000"/>
                </a:solidFill>
              </a:defRPr>
            </a:lvl9pPr>
          </a:lstStyle>
          <a:p/>
        </p:txBody>
      </p:sp>
      <p:grpSp>
        <p:nvGrpSpPr>
          <p:cNvPr id="52" name="Google Shape;52;p5"/>
          <p:cNvGrpSpPr/>
          <p:nvPr/>
        </p:nvGrpSpPr>
        <p:grpSpPr>
          <a:xfrm>
            <a:off x="764825" y="439375"/>
            <a:ext cx="1924500" cy="1924500"/>
            <a:chOff x="6680825" y="2549350"/>
            <a:chExt cx="1539600" cy="1539600"/>
          </a:xfrm>
        </p:grpSpPr>
        <p:sp>
          <p:nvSpPr>
            <p:cNvPr id="53" name="Google Shape;53;p5"/>
            <p:cNvSpPr/>
            <p:nvPr/>
          </p:nvSpPr>
          <p:spPr>
            <a:xfrm>
              <a:off x="6825669" y="2694194"/>
              <a:ext cx="1249800" cy="1249800"/>
            </a:xfrm>
            <a:prstGeom prst="ellipse">
              <a:avLst/>
            </a:prstGeom>
            <a:solidFill>
              <a:srgbClr val="666666">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a:off x="6894850" y="2763375"/>
              <a:ext cx="1111200" cy="1111200"/>
            </a:xfrm>
            <a:prstGeom prst="ellipse">
              <a:avLst/>
            </a:prstGeom>
            <a:solidFill>
              <a:srgbClr val="666666">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6680825" y="2549350"/>
              <a:ext cx="1539600" cy="1539600"/>
            </a:xfrm>
            <a:prstGeom prst="donut">
              <a:avLst>
                <a:gd fmla="val 495" name="adj"/>
              </a:avLst>
            </a:prstGeom>
            <a:solidFill>
              <a:srgbClr val="666666">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56" name="Shape 56"/>
        <p:cNvGrpSpPr/>
        <p:nvPr/>
      </p:nvGrpSpPr>
      <p:grpSpPr>
        <a:xfrm>
          <a:off x="0" y="0"/>
          <a:ext cx="0" cy="0"/>
          <a:chOff x="0" y="0"/>
          <a:chExt cx="0" cy="0"/>
        </a:xfrm>
      </p:grpSpPr>
      <p:grpSp>
        <p:nvGrpSpPr>
          <p:cNvPr id="57" name="Google Shape;57;p6"/>
          <p:cNvGrpSpPr/>
          <p:nvPr/>
        </p:nvGrpSpPr>
        <p:grpSpPr>
          <a:xfrm>
            <a:off x="818844" y="502333"/>
            <a:ext cx="2324700" cy="2324700"/>
            <a:chOff x="-474900" y="321200"/>
            <a:chExt cx="2324700" cy="2324700"/>
          </a:xfrm>
        </p:grpSpPr>
        <p:sp>
          <p:nvSpPr>
            <p:cNvPr id="58" name="Google Shape;58;p6"/>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6"/>
          <p:cNvSpPr/>
          <p:nvPr/>
        </p:nvSpPr>
        <p:spPr>
          <a:xfrm>
            <a:off x="1794525" y="-407900"/>
            <a:ext cx="5959200" cy="5959200"/>
          </a:xfrm>
          <a:prstGeom prst="ellipse">
            <a:avLst/>
          </a:prstGeom>
          <a:solidFill>
            <a:srgbClr val="000000">
              <a:alpha val="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txBox="1"/>
          <p:nvPr>
            <p:ph idx="1" type="body"/>
          </p:nvPr>
        </p:nvSpPr>
        <p:spPr>
          <a:xfrm>
            <a:off x="2385525" y="1310550"/>
            <a:ext cx="4777200" cy="3265800"/>
          </a:xfrm>
          <a:prstGeom prst="rect">
            <a:avLst/>
          </a:prstGeom>
          <a:noFill/>
          <a:ln>
            <a:noFill/>
          </a:ln>
        </p:spPr>
        <p:txBody>
          <a:bodyPr anchorCtr="0" anchor="t" bIns="91425" lIns="91425" spcFirstLastPara="1" rIns="91425" wrap="square" tIns="91425"/>
          <a:lstStyle>
            <a:lvl1pPr indent="-393700" lvl="0" marL="457200" algn="l">
              <a:lnSpc>
                <a:spcPct val="100000"/>
              </a:lnSpc>
              <a:spcBef>
                <a:spcPts val="600"/>
              </a:spcBef>
              <a:spcAft>
                <a:spcPts val="0"/>
              </a:spcAft>
              <a:buSzPts val="2600"/>
              <a:buFont typeface="Poppins"/>
              <a:buChar char="￮"/>
              <a:defRPr b="1" sz="2600">
                <a:latin typeface="Poppins"/>
                <a:ea typeface="Poppins"/>
                <a:cs typeface="Poppins"/>
                <a:sym typeface="Poppins"/>
              </a:defRPr>
            </a:lvl1pPr>
            <a:lvl2pPr indent="-393700" lvl="1" marL="914400" algn="l">
              <a:lnSpc>
                <a:spcPct val="100000"/>
              </a:lnSpc>
              <a:spcBef>
                <a:spcPts val="0"/>
              </a:spcBef>
              <a:spcAft>
                <a:spcPts val="0"/>
              </a:spcAft>
              <a:buSzPts val="2600"/>
              <a:buFont typeface="Poppins"/>
              <a:buChar char="￮"/>
              <a:defRPr b="1" sz="2600">
                <a:latin typeface="Poppins"/>
                <a:ea typeface="Poppins"/>
                <a:cs typeface="Poppins"/>
                <a:sym typeface="Poppins"/>
              </a:defRPr>
            </a:lvl2pPr>
            <a:lvl3pPr indent="-393700" lvl="2" marL="1371600" algn="l">
              <a:lnSpc>
                <a:spcPct val="100000"/>
              </a:lnSpc>
              <a:spcBef>
                <a:spcPts val="0"/>
              </a:spcBef>
              <a:spcAft>
                <a:spcPts val="0"/>
              </a:spcAft>
              <a:buSzPts val="2600"/>
              <a:buFont typeface="Poppins"/>
              <a:buChar char="￮"/>
              <a:defRPr b="1" sz="2600">
                <a:latin typeface="Poppins"/>
                <a:ea typeface="Poppins"/>
                <a:cs typeface="Poppins"/>
                <a:sym typeface="Poppins"/>
              </a:defRPr>
            </a:lvl3pPr>
            <a:lvl4pPr indent="-393700" lvl="3" marL="1828800" algn="l">
              <a:lnSpc>
                <a:spcPct val="100000"/>
              </a:lnSpc>
              <a:spcBef>
                <a:spcPts val="0"/>
              </a:spcBef>
              <a:spcAft>
                <a:spcPts val="0"/>
              </a:spcAft>
              <a:buSzPts val="2600"/>
              <a:buFont typeface="Poppins"/>
              <a:buChar char="●"/>
              <a:defRPr b="1" sz="2600">
                <a:latin typeface="Poppins"/>
                <a:ea typeface="Poppins"/>
                <a:cs typeface="Poppins"/>
                <a:sym typeface="Poppins"/>
              </a:defRPr>
            </a:lvl4pPr>
            <a:lvl5pPr indent="-393700" lvl="4" marL="2286000" algn="l">
              <a:lnSpc>
                <a:spcPct val="100000"/>
              </a:lnSpc>
              <a:spcBef>
                <a:spcPts val="0"/>
              </a:spcBef>
              <a:spcAft>
                <a:spcPts val="0"/>
              </a:spcAft>
              <a:buSzPts val="2600"/>
              <a:buFont typeface="Poppins"/>
              <a:buChar char="○"/>
              <a:defRPr b="1" sz="2600">
                <a:latin typeface="Poppins"/>
                <a:ea typeface="Poppins"/>
                <a:cs typeface="Poppins"/>
                <a:sym typeface="Poppins"/>
              </a:defRPr>
            </a:lvl5pPr>
            <a:lvl6pPr indent="-393700" lvl="5" marL="2743200" algn="l">
              <a:lnSpc>
                <a:spcPct val="100000"/>
              </a:lnSpc>
              <a:spcBef>
                <a:spcPts val="0"/>
              </a:spcBef>
              <a:spcAft>
                <a:spcPts val="0"/>
              </a:spcAft>
              <a:buSzPts val="2600"/>
              <a:buFont typeface="Poppins"/>
              <a:buChar char="■"/>
              <a:defRPr b="1" sz="2600">
                <a:latin typeface="Poppins"/>
                <a:ea typeface="Poppins"/>
                <a:cs typeface="Poppins"/>
                <a:sym typeface="Poppins"/>
              </a:defRPr>
            </a:lvl6pPr>
            <a:lvl7pPr indent="-393700" lvl="6" marL="3200400" algn="l">
              <a:lnSpc>
                <a:spcPct val="100000"/>
              </a:lnSpc>
              <a:spcBef>
                <a:spcPts val="0"/>
              </a:spcBef>
              <a:spcAft>
                <a:spcPts val="0"/>
              </a:spcAft>
              <a:buSzPts val="2600"/>
              <a:buFont typeface="Poppins"/>
              <a:buChar char="●"/>
              <a:defRPr b="1" sz="2600">
                <a:latin typeface="Poppins"/>
                <a:ea typeface="Poppins"/>
                <a:cs typeface="Poppins"/>
                <a:sym typeface="Poppins"/>
              </a:defRPr>
            </a:lvl7pPr>
            <a:lvl8pPr indent="-393700" lvl="7" marL="3657600" algn="l">
              <a:lnSpc>
                <a:spcPct val="100000"/>
              </a:lnSpc>
              <a:spcBef>
                <a:spcPts val="0"/>
              </a:spcBef>
              <a:spcAft>
                <a:spcPts val="0"/>
              </a:spcAft>
              <a:buSzPts val="2600"/>
              <a:buFont typeface="Poppins"/>
              <a:buChar char="○"/>
              <a:defRPr b="1" sz="2600">
                <a:latin typeface="Poppins"/>
                <a:ea typeface="Poppins"/>
                <a:cs typeface="Poppins"/>
                <a:sym typeface="Poppins"/>
              </a:defRPr>
            </a:lvl8pPr>
            <a:lvl9pPr indent="-393700" lvl="8" marL="4114800" algn="l">
              <a:lnSpc>
                <a:spcPct val="100000"/>
              </a:lnSpc>
              <a:spcBef>
                <a:spcPts val="0"/>
              </a:spcBef>
              <a:spcAft>
                <a:spcPts val="0"/>
              </a:spcAft>
              <a:buSzPts val="2600"/>
              <a:buFont typeface="Poppins"/>
              <a:buChar char="■"/>
              <a:defRPr b="1" sz="2600">
                <a:latin typeface="Poppins"/>
                <a:ea typeface="Poppins"/>
                <a:cs typeface="Poppins"/>
                <a:sym typeface="Poppins"/>
              </a:defRPr>
            </a:lvl9pPr>
          </a:lstStyle>
          <a:p/>
        </p:txBody>
      </p:sp>
      <p:sp>
        <p:nvSpPr>
          <p:cNvPr id="65" name="Google Shape;65;p6"/>
          <p:cNvSpPr txBox="1"/>
          <p:nvPr/>
        </p:nvSpPr>
        <p:spPr>
          <a:xfrm>
            <a:off x="1599200" y="1326625"/>
            <a:ext cx="7641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s-419" sz="7200" u="none" cap="none" strike="noStrike">
                <a:solidFill>
                  <a:srgbClr val="000000"/>
                </a:solidFill>
                <a:latin typeface="Poppins"/>
                <a:ea typeface="Poppins"/>
                <a:cs typeface="Poppins"/>
                <a:sym typeface="Poppins"/>
              </a:rPr>
              <a:t>“</a:t>
            </a:r>
            <a:endParaRPr b="1" i="0" sz="7200" u="none" cap="none" strike="noStrike">
              <a:solidFill>
                <a:srgbClr val="000000"/>
              </a:solidFill>
              <a:latin typeface="Poppins"/>
              <a:ea typeface="Poppins"/>
              <a:cs typeface="Poppins"/>
              <a:sym typeface="Poppins"/>
            </a:endParaRPr>
          </a:p>
        </p:txBody>
      </p:sp>
      <p:sp>
        <p:nvSpPr>
          <p:cNvPr id="66" name="Google Shape;66;p6"/>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67" name="Shape 67"/>
        <p:cNvGrpSpPr/>
        <p:nvPr/>
      </p:nvGrpSpPr>
      <p:grpSpPr>
        <a:xfrm>
          <a:off x="0" y="0"/>
          <a:ext cx="0" cy="0"/>
          <a:chOff x="0" y="0"/>
          <a:chExt cx="0" cy="0"/>
        </a:xfrm>
      </p:grpSpPr>
      <p:sp>
        <p:nvSpPr>
          <p:cNvPr id="68" name="Google Shape;68;p7"/>
          <p:cNvSpPr/>
          <p:nvPr/>
        </p:nvSpPr>
        <p:spPr>
          <a:xfrm>
            <a:off x="6081700" y="764000"/>
            <a:ext cx="3615600" cy="3615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p7"/>
          <p:cNvGrpSpPr/>
          <p:nvPr/>
        </p:nvGrpSpPr>
        <p:grpSpPr>
          <a:xfrm>
            <a:off x="-442731" y="337284"/>
            <a:ext cx="2324700" cy="2324700"/>
            <a:chOff x="-474900" y="321200"/>
            <a:chExt cx="2324700" cy="2324700"/>
          </a:xfrm>
        </p:grpSpPr>
        <p:sp>
          <p:nvSpPr>
            <p:cNvPr id="70" name="Google Shape;70;p7"/>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7"/>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p7"/>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7"/>
          <p:cNvSpPr txBox="1"/>
          <p:nvPr>
            <p:ph type="title"/>
          </p:nvPr>
        </p:nvSpPr>
        <p:spPr>
          <a:xfrm>
            <a:off x="457200" y="1166125"/>
            <a:ext cx="5220300" cy="6831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76" name="Google Shape;76;p7"/>
          <p:cNvSpPr txBox="1"/>
          <p:nvPr>
            <p:ph idx="1" type="body"/>
          </p:nvPr>
        </p:nvSpPr>
        <p:spPr>
          <a:xfrm>
            <a:off x="1069625" y="1958050"/>
            <a:ext cx="4608000" cy="2618400"/>
          </a:xfrm>
          <a:prstGeom prst="rect">
            <a:avLst/>
          </a:prstGeom>
          <a:noFill/>
          <a:ln>
            <a:noFill/>
          </a:ln>
        </p:spPr>
        <p:txBody>
          <a:bodyPr anchorCtr="0" anchor="t" bIns="91425" lIns="91425" spcFirstLastPara="1" rIns="91425" wrap="square" tIns="91425"/>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77" name="Google Shape;77;p7"/>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s-419"/>
              <a:t>‹#›</a:t>
            </a:fld>
            <a:endParaRPr/>
          </a:p>
        </p:txBody>
      </p:sp>
      <p:sp>
        <p:nvSpPr>
          <p:cNvPr id="78" name="Google Shape;78;p7"/>
          <p:cNvSpPr/>
          <p:nvPr/>
        </p:nvSpPr>
        <p:spPr>
          <a:xfrm>
            <a:off x="6272900" y="955200"/>
            <a:ext cx="3233100" cy="3233100"/>
          </a:xfrm>
          <a:prstGeom prst="ellipse">
            <a:avLst/>
          </a:prstGeom>
          <a:solidFill>
            <a:srgbClr val="000000">
              <a:alpha val="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 A" type="blank">
  <p:cSld name="BLANK">
    <p:spTree>
      <p:nvGrpSpPr>
        <p:cNvPr id="79" name="Shape 79"/>
        <p:cNvGrpSpPr/>
        <p:nvPr/>
      </p:nvGrpSpPr>
      <p:grpSpPr>
        <a:xfrm>
          <a:off x="0" y="0"/>
          <a:ext cx="0" cy="0"/>
          <a:chOff x="0" y="0"/>
          <a:chExt cx="0" cy="0"/>
        </a:xfrm>
      </p:grpSpPr>
      <p:sp>
        <p:nvSpPr>
          <p:cNvPr id="80" name="Google Shape;80;p8"/>
          <p:cNvSpPr/>
          <p:nvPr/>
        </p:nvSpPr>
        <p:spPr>
          <a:xfrm>
            <a:off x="764000" y="-1236275"/>
            <a:ext cx="7616100" cy="7616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
          <p:cNvSpPr/>
          <p:nvPr/>
        </p:nvSpPr>
        <p:spPr>
          <a:xfrm>
            <a:off x="1198300" y="-801975"/>
            <a:ext cx="6747000" cy="67470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a:off x="2267900" y="267625"/>
            <a:ext cx="4608300" cy="46083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a:off x="-704850" y="-2705100"/>
            <a:ext cx="10553700" cy="10553700"/>
          </a:xfrm>
          <a:prstGeom prst="donut">
            <a:avLst>
              <a:gd fmla="val 10467" name="adj"/>
            </a:avLst>
          </a:prstGeom>
          <a:solidFill>
            <a:srgbClr val="000000">
              <a:alpha val="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86" name="Shape 86"/>
        <p:cNvGrpSpPr/>
        <p:nvPr/>
      </p:nvGrpSpPr>
      <p:grpSpPr>
        <a:xfrm>
          <a:off x="0" y="0"/>
          <a:ext cx="0" cy="0"/>
          <a:chOff x="0" y="0"/>
          <a:chExt cx="0" cy="0"/>
        </a:xfrm>
      </p:grpSpPr>
      <p:grpSp>
        <p:nvGrpSpPr>
          <p:cNvPr id="87" name="Google Shape;87;p9"/>
          <p:cNvGrpSpPr/>
          <p:nvPr/>
        </p:nvGrpSpPr>
        <p:grpSpPr>
          <a:xfrm>
            <a:off x="-442731" y="337284"/>
            <a:ext cx="2324700" cy="2324700"/>
            <a:chOff x="-474900" y="321200"/>
            <a:chExt cx="2324700" cy="2324700"/>
          </a:xfrm>
        </p:grpSpPr>
        <p:sp>
          <p:nvSpPr>
            <p:cNvPr id="88" name="Google Shape;88;p9"/>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9"/>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9"/>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9"/>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9"/>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txBox="1"/>
          <p:nvPr>
            <p:ph type="title"/>
          </p:nvPr>
        </p:nvSpPr>
        <p:spPr>
          <a:xfrm>
            <a:off x="457200" y="1166125"/>
            <a:ext cx="5220300" cy="6831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94" name="Google Shape;94;p9"/>
          <p:cNvSpPr txBox="1"/>
          <p:nvPr>
            <p:ph idx="1" type="body"/>
          </p:nvPr>
        </p:nvSpPr>
        <p:spPr>
          <a:xfrm>
            <a:off x="1069625" y="1958050"/>
            <a:ext cx="1485300" cy="2618400"/>
          </a:xfrm>
          <a:prstGeom prst="rect">
            <a:avLst/>
          </a:prstGeom>
          <a:noFill/>
          <a:ln>
            <a:noFill/>
          </a:ln>
        </p:spPr>
        <p:txBody>
          <a:bodyPr anchorCtr="0" anchor="t" bIns="91425" lIns="91425" spcFirstLastPara="1" rIns="91425" wrap="square" tIns="91425"/>
          <a:lstStyle>
            <a:lvl1pPr indent="-298450" lvl="0" marL="457200" algn="l">
              <a:lnSpc>
                <a:spcPct val="100000"/>
              </a:lnSpc>
              <a:spcBef>
                <a:spcPts val="60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95" name="Google Shape;95;p9"/>
          <p:cNvSpPr txBox="1"/>
          <p:nvPr>
            <p:ph idx="2" type="body"/>
          </p:nvPr>
        </p:nvSpPr>
        <p:spPr>
          <a:xfrm>
            <a:off x="2630936" y="1958050"/>
            <a:ext cx="1485300" cy="2618400"/>
          </a:xfrm>
          <a:prstGeom prst="rect">
            <a:avLst/>
          </a:prstGeom>
          <a:noFill/>
          <a:ln>
            <a:noFill/>
          </a:ln>
        </p:spPr>
        <p:txBody>
          <a:bodyPr anchorCtr="0" anchor="t" bIns="91425" lIns="91425" spcFirstLastPara="1" rIns="91425" wrap="square" tIns="91425"/>
          <a:lstStyle>
            <a:lvl1pPr indent="-298450" lvl="0" marL="457200" algn="l">
              <a:lnSpc>
                <a:spcPct val="100000"/>
              </a:lnSpc>
              <a:spcBef>
                <a:spcPts val="60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96" name="Google Shape;96;p9"/>
          <p:cNvSpPr txBox="1"/>
          <p:nvPr>
            <p:ph idx="3" type="body"/>
          </p:nvPr>
        </p:nvSpPr>
        <p:spPr>
          <a:xfrm>
            <a:off x="4192246" y="1958050"/>
            <a:ext cx="1485300" cy="2618400"/>
          </a:xfrm>
          <a:prstGeom prst="rect">
            <a:avLst/>
          </a:prstGeom>
          <a:noFill/>
          <a:ln>
            <a:noFill/>
          </a:ln>
        </p:spPr>
        <p:txBody>
          <a:bodyPr anchorCtr="0" anchor="t" bIns="91425" lIns="91425" spcFirstLastPara="1" rIns="91425" wrap="square" tIns="91425"/>
          <a:lstStyle>
            <a:lvl1pPr indent="-298450" lvl="0" marL="457200" algn="l">
              <a:lnSpc>
                <a:spcPct val="100000"/>
              </a:lnSpc>
              <a:spcBef>
                <a:spcPts val="60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97" name="Google Shape;97;p9"/>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s-419"/>
              <a:t>‹#›</a:t>
            </a:fld>
            <a:endParaRPr/>
          </a:p>
        </p:txBody>
      </p:sp>
      <p:sp>
        <p:nvSpPr>
          <p:cNvPr id="98" name="Google Shape;98;p9"/>
          <p:cNvSpPr/>
          <p:nvPr/>
        </p:nvSpPr>
        <p:spPr>
          <a:xfrm>
            <a:off x="6081700" y="764000"/>
            <a:ext cx="3615600" cy="3615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9"/>
          <p:cNvSpPr/>
          <p:nvPr/>
        </p:nvSpPr>
        <p:spPr>
          <a:xfrm>
            <a:off x="6272900" y="955200"/>
            <a:ext cx="3233100" cy="3233100"/>
          </a:xfrm>
          <a:prstGeom prst="ellipse">
            <a:avLst/>
          </a:prstGeom>
          <a:solidFill>
            <a:srgbClr val="000000">
              <a:alpha val="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big image">
  <p:cSld name="TITLE_AND_BODY_1">
    <p:spTree>
      <p:nvGrpSpPr>
        <p:cNvPr id="100" name="Shape 100"/>
        <p:cNvGrpSpPr/>
        <p:nvPr/>
      </p:nvGrpSpPr>
      <p:grpSpPr>
        <a:xfrm>
          <a:off x="0" y="0"/>
          <a:ext cx="0" cy="0"/>
          <a:chOff x="0" y="0"/>
          <a:chExt cx="0" cy="0"/>
        </a:xfrm>
      </p:grpSpPr>
      <p:sp>
        <p:nvSpPr>
          <p:cNvPr id="101" name="Google Shape;101;p10"/>
          <p:cNvSpPr/>
          <p:nvPr/>
        </p:nvSpPr>
        <p:spPr>
          <a:xfrm>
            <a:off x="5142675" y="358375"/>
            <a:ext cx="4426800" cy="44268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0"/>
          <p:cNvSpPr/>
          <p:nvPr/>
        </p:nvSpPr>
        <p:spPr>
          <a:xfrm>
            <a:off x="5376775" y="592475"/>
            <a:ext cx="3958500" cy="3958500"/>
          </a:xfrm>
          <a:prstGeom prst="ellipse">
            <a:avLst/>
          </a:prstGeom>
          <a:solidFill>
            <a:srgbClr val="000000">
              <a:alpha val="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 name="Google Shape;103;p10"/>
          <p:cNvGrpSpPr/>
          <p:nvPr/>
        </p:nvGrpSpPr>
        <p:grpSpPr>
          <a:xfrm>
            <a:off x="-442731" y="337284"/>
            <a:ext cx="2324700" cy="2324700"/>
            <a:chOff x="-474900" y="321200"/>
            <a:chExt cx="2324700" cy="2324700"/>
          </a:xfrm>
        </p:grpSpPr>
        <p:sp>
          <p:nvSpPr>
            <p:cNvPr id="104" name="Google Shape;104;p10"/>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0"/>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0"/>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10"/>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0"/>
          <p:cNvSpPr txBox="1"/>
          <p:nvPr>
            <p:ph type="title"/>
          </p:nvPr>
        </p:nvSpPr>
        <p:spPr>
          <a:xfrm>
            <a:off x="457200" y="1166125"/>
            <a:ext cx="4504800" cy="6831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10" name="Google Shape;110;p10"/>
          <p:cNvSpPr txBox="1"/>
          <p:nvPr>
            <p:ph idx="1" type="body"/>
          </p:nvPr>
        </p:nvSpPr>
        <p:spPr>
          <a:xfrm>
            <a:off x="985679" y="1958050"/>
            <a:ext cx="3976500" cy="2618400"/>
          </a:xfrm>
          <a:prstGeom prst="rect">
            <a:avLst/>
          </a:prstGeom>
          <a:noFill/>
          <a:ln>
            <a:noFill/>
          </a:ln>
        </p:spPr>
        <p:txBody>
          <a:bodyPr anchorCtr="0" anchor="t" bIns="91425" lIns="91425" spcFirstLastPara="1" rIns="91425" wrap="square" tIns="91425"/>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111" name="Google Shape;111;p10"/>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s-419"/>
              <a:t>‹#›</a:t>
            </a:fld>
            <a:endParaRPr/>
          </a:p>
        </p:txBody>
      </p:sp>
      <p:sp>
        <p:nvSpPr>
          <p:cNvPr id="7" name="Google Shape;7;p1"/>
          <p:cNvSpPr txBox="1"/>
          <p:nvPr>
            <p:ph type="title"/>
          </p:nvPr>
        </p:nvSpPr>
        <p:spPr>
          <a:xfrm>
            <a:off x="457200" y="1166125"/>
            <a:ext cx="5220300" cy="683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2pPr>
            <a:lvl3pPr lvl="2"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3pPr>
            <a:lvl4pPr lvl="3"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4pPr>
            <a:lvl5pPr lvl="4"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5pPr>
            <a:lvl6pPr lvl="5"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6pPr>
            <a:lvl7pPr lvl="6"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7pPr>
            <a:lvl8pPr lvl="7"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8pPr>
            <a:lvl9pPr lvl="8"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9pPr>
          </a:lstStyle>
          <a:p/>
        </p:txBody>
      </p:sp>
      <p:sp>
        <p:nvSpPr>
          <p:cNvPr id="8" name="Google Shape;8;p1"/>
          <p:cNvSpPr txBox="1"/>
          <p:nvPr>
            <p:ph idx="1" type="body"/>
          </p:nvPr>
        </p:nvSpPr>
        <p:spPr>
          <a:xfrm>
            <a:off x="1069625" y="1958050"/>
            <a:ext cx="4608300" cy="26184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60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1pPr>
            <a:lvl2pPr indent="-330200" lvl="1" marL="9144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2pPr>
            <a:lvl3pPr indent="-330200" lvl="2" marL="13716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3pPr>
            <a:lvl4pPr indent="-330200" lvl="3" marL="18288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4pPr>
            <a:lvl5pPr indent="-330200" lvl="4" marL="22860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5pPr>
            <a:lvl6pPr indent="-330200" lvl="5" marL="27432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6pPr>
            <a:lvl7pPr indent="-330200" lvl="6" marL="32004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7pPr>
            <a:lvl8pPr indent="-330200" lvl="7" marL="36576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8pPr>
            <a:lvl9pPr indent="-330200" lvl="8" marL="41148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ctrTitle"/>
          </p:nvPr>
        </p:nvSpPr>
        <p:spPr>
          <a:xfrm>
            <a:off x="2211600" y="1991850"/>
            <a:ext cx="47208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Choose It!</a:t>
            </a:r>
            <a:endParaRPr/>
          </a:p>
        </p:txBody>
      </p:sp>
      <p:sp>
        <p:nvSpPr>
          <p:cNvPr id="146" name="Google Shape;146;p15"/>
          <p:cNvSpPr txBox="1"/>
          <p:nvPr/>
        </p:nvSpPr>
        <p:spPr>
          <a:xfrm>
            <a:off x="272075" y="3083500"/>
            <a:ext cx="3420300" cy="19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latin typeface="Poppins"/>
                <a:ea typeface="Poppins"/>
                <a:cs typeface="Poppins"/>
                <a:sym typeface="Poppins"/>
              </a:rPr>
              <a:t>Integrantes del equipo:</a:t>
            </a:r>
            <a:endParaRPr b="1">
              <a:latin typeface="Poppins"/>
              <a:ea typeface="Poppins"/>
              <a:cs typeface="Poppins"/>
              <a:sym typeface="Poppins"/>
            </a:endParaRPr>
          </a:p>
          <a:p>
            <a:pPr indent="-317500" lvl="0" marL="457200" rtl="0" algn="l">
              <a:spcBef>
                <a:spcPts val="0"/>
              </a:spcBef>
              <a:spcAft>
                <a:spcPts val="0"/>
              </a:spcAft>
              <a:buSzPts val="1400"/>
              <a:buFont typeface="Poppins Light"/>
              <a:buChar char="●"/>
            </a:pPr>
            <a:r>
              <a:rPr lang="es-419">
                <a:latin typeface="Poppins Light"/>
                <a:ea typeface="Poppins Light"/>
                <a:cs typeface="Poppins Light"/>
                <a:sym typeface="Poppins Light"/>
              </a:rPr>
              <a:t>Itzel Galván Torres</a:t>
            </a:r>
            <a:endParaRPr>
              <a:latin typeface="Poppins Light"/>
              <a:ea typeface="Poppins Light"/>
              <a:cs typeface="Poppins Light"/>
              <a:sym typeface="Poppins Light"/>
            </a:endParaRPr>
          </a:p>
          <a:p>
            <a:pPr indent="-317500" lvl="0" marL="457200" rtl="0" algn="l">
              <a:spcBef>
                <a:spcPts val="0"/>
              </a:spcBef>
              <a:spcAft>
                <a:spcPts val="0"/>
              </a:spcAft>
              <a:buSzPts val="1400"/>
              <a:buFont typeface="Poppins Light"/>
              <a:buChar char="●"/>
            </a:pPr>
            <a:r>
              <a:rPr lang="es-419">
                <a:latin typeface="Poppins Light"/>
                <a:ea typeface="Poppins Light"/>
                <a:cs typeface="Poppins Light"/>
                <a:sym typeface="Poppins Light"/>
              </a:rPr>
              <a:t>Arheli</a:t>
            </a:r>
            <a:r>
              <a:rPr lang="es-419">
                <a:latin typeface="Poppins Light"/>
                <a:ea typeface="Poppins Light"/>
                <a:cs typeface="Poppins Light"/>
                <a:sym typeface="Poppins Light"/>
              </a:rPr>
              <a:t> Syanya Cortés González</a:t>
            </a:r>
            <a:endParaRPr>
              <a:latin typeface="Poppins Light"/>
              <a:ea typeface="Poppins Light"/>
              <a:cs typeface="Poppins Light"/>
              <a:sym typeface="Poppins Light"/>
            </a:endParaRPr>
          </a:p>
          <a:p>
            <a:pPr indent="-317500" lvl="0" marL="457200" rtl="0" algn="l">
              <a:spcBef>
                <a:spcPts val="0"/>
              </a:spcBef>
              <a:spcAft>
                <a:spcPts val="0"/>
              </a:spcAft>
              <a:buSzPts val="1400"/>
              <a:buFont typeface="Poppins Light"/>
              <a:buChar char="●"/>
            </a:pPr>
            <a:r>
              <a:rPr lang="es-419">
                <a:latin typeface="Poppins Light"/>
                <a:ea typeface="Poppins Light"/>
                <a:cs typeface="Poppins Light"/>
                <a:sym typeface="Poppins Light"/>
              </a:rPr>
              <a:t>Jaime Bastida Prado</a:t>
            </a:r>
            <a:endParaRPr>
              <a:latin typeface="Poppins Light"/>
              <a:ea typeface="Poppins Light"/>
              <a:cs typeface="Poppins Light"/>
              <a:sym typeface="Poppins Light"/>
            </a:endParaRPr>
          </a:p>
          <a:p>
            <a:pPr indent="-317500" lvl="0" marL="457200" rtl="0" algn="l">
              <a:spcBef>
                <a:spcPts val="0"/>
              </a:spcBef>
              <a:spcAft>
                <a:spcPts val="0"/>
              </a:spcAft>
              <a:buSzPts val="1400"/>
              <a:buFont typeface="Poppins Light"/>
              <a:buChar char="●"/>
            </a:pPr>
            <a:r>
              <a:rPr lang="es-419">
                <a:latin typeface="Poppins Light"/>
                <a:ea typeface="Poppins Light"/>
                <a:cs typeface="Poppins Light"/>
                <a:sym typeface="Poppins Light"/>
              </a:rPr>
              <a:t>Octavio Lugo Camacho</a:t>
            </a:r>
            <a:endParaRPr>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356200" y="171300"/>
            <a:ext cx="5220300" cy="6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Justificación</a:t>
            </a:r>
            <a:endParaRPr/>
          </a:p>
        </p:txBody>
      </p:sp>
      <p:pic>
        <p:nvPicPr>
          <p:cNvPr id="203" name="Google Shape;203;p24"/>
          <p:cNvPicPr preferRelativeResize="0"/>
          <p:nvPr/>
        </p:nvPicPr>
        <p:blipFill>
          <a:blip r:embed="rId3">
            <a:alphaModFix/>
          </a:blip>
          <a:stretch>
            <a:fillRect/>
          </a:stretch>
        </p:blipFill>
        <p:spPr>
          <a:xfrm>
            <a:off x="145100" y="854400"/>
            <a:ext cx="5431401" cy="3108200"/>
          </a:xfrm>
          <a:prstGeom prst="rect">
            <a:avLst/>
          </a:prstGeom>
          <a:noFill/>
          <a:ln>
            <a:noFill/>
          </a:ln>
        </p:spPr>
      </p:pic>
      <p:pic>
        <p:nvPicPr>
          <p:cNvPr id="204" name="Google Shape;204;p24"/>
          <p:cNvPicPr preferRelativeResize="0"/>
          <p:nvPr/>
        </p:nvPicPr>
        <p:blipFill>
          <a:blip r:embed="rId4">
            <a:alphaModFix/>
          </a:blip>
          <a:stretch>
            <a:fillRect/>
          </a:stretch>
        </p:blipFill>
        <p:spPr>
          <a:xfrm>
            <a:off x="5335200" y="1075501"/>
            <a:ext cx="3808800" cy="2534700"/>
          </a:xfrm>
          <a:prstGeom prst="ellipse">
            <a:avLst/>
          </a:prstGeom>
          <a:noFill/>
          <a:ln>
            <a:noFill/>
          </a:ln>
        </p:spPr>
      </p:pic>
      <p:pic>
        <p:nvPicPr>
          <p:cNvPr id="205" name="Google Shape;205;p24"/>
          <p:cNvPicPr preferRelativeResize="0"/>
          <p:nvPr/>
        </p:nvPicPr>
        <p:blipFill>
          <a:blip r:embed="rId5">
            <a:alphaModFix/>
          </a:blip>
          <a:stretch>
            <a:fillRect/>
          </a:stretch>
        </p:blipFill>
        <p:spPr>
          <a:xfrm>
            <a:off x="3056475" y="2944400"/>
            <a:ext cx="3740275" cy="197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509150" y="699700"/>
            <a:ext cx="5220300" cy="6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Modelo de proceso: Evolutivo</a:t>
            </a:r>
            <a:endParaRPr/>
          </a:p>
        </p:txBody>
      </p:sp>
      <p:sp>
        <p:nvSpPr>
          <p:cNvPr id="211" name="Google Shape;211;p25"/>
          <p:cNvSpPr txBox="1"/>
          <p:nvPr>
            <p:ph idx="1" type="body"/>
          </p:nvPr>
        </p:nvSpPr>
        <p:spPr>
          <a:xfrm>
            <a:off x="85025" y="1382800"/>
            <a:ext cx="7184100" cy="3027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3A434E"/>
              </a:buClr>
              <a:buSzPts val="1800"/>
              <a:buFont typeface="Arial"/>
              <a:buChar char="●"/>
            </a:pPr>
            <a:r>
              <a:rPr lang="es-419" sz="1800">
                <a:latin typeface="Verdana"/>
                <a:ea typeface="Verdana"/>
                <a:cs typeface="Verdana"/>
                <a:sym typeface="Verdana"/>
              </a:rPr>
              <a:t>Este modelo se aplica cuando se reconoce la naturaleza evolutiva del proyecto.</a:t>
            </a:r>
            <a:endParaRPr sz="1800">
              <a:latin typeface="Verdana"/>
              <a:ea typeface="Verdana"/>
              <a:cs typeface="Verdana"/>
              <a:sym typeface="Verdana"/>
            </a:endParaRPr>
          </a:p>
          <a:p>
            <a:pPr indent="-342900" lvl="0" marL="457200" rtl="0" algn="l">
              <a:lnSpc>
                <a:spcPct val="115000"/>
              </a:lnSpc>
              <a:spcBef>
                <a:spcPts val="0"/>
              </a:spcBef>
              <a:spcAft>
                <a:spcPts val="0"/>
              </a:spcAft>
              <a:buClr>
                <a:srgbClr val="3A434E"/>
              </a:buClr>
              <a:buSzPts val="1800"/>
              <a:buFont typeface="Arial"/>
              <a:buChar char="●"/>
            </a:pPr>
            <a:r>
              <a:rPr lang="es-419" sz="1800">
                <a:latin typeface="Verdana"/>
                <a:ea typeface="Verdana"/>
                <a:cs typeface="Verdana"/>
                <a:sym typeface="Verdana"/>
              </a:rPr>
              <a:t>Está diseñado para ajustarse al cambio.</a:t>
            </a:r>
            <a:endParaRPr sz="1800">
              <a:latin typeface="Verdana"/>
              <a:ea typeface="Verdana"/>
              <a:cs typeface="Verdana"/>
              <a:sym typeface="Verdana"/>
            </a:endParaRPr>
          </a:p>
          <a:p>
            <a:pPr indent="-342900" lvl="0" marL="457200" rtl="0" algn="l">
              <a:lnSpc>
                <a:spcPct val="115000"/>
              </a:lnSpc>
              <a:spcBef>
                <a:spcPts val="0"/>
              </a:spcBef>
              <a:spcAft>
                <a:spcPts val="0"/>
              </a:spcAft>
              <a:buClr>
                <a:srgbClr val="3A434E"/>
              </a:buClr>
              <a:buSzPts val="1800"/>
              <a:buFont typeface="Arial"/>
              <a:buChar char="●"/>
            </a:pPr>
            <a:r>
              <a:rPr lang="es-419" sz="1800">
                <a:latin typeface="Verdana"/>
                <a:ea typeface="Verdana"/>
                <a:cs typeface="Verdana"/>
                <a:sym typeface="Verdana"/>
              </a:rPr>
              <a:t>En este tipo de modelo se tienen metodologías como: construcción de prototipos, en espiral y desarrollo concurrente.</a:t>
            </a:r>
            <a:endParaRPr sz="1800">
              <a:latin typeface="Verdana"/>
              <a:ea typeface="Verdana"/>
              <a:cs typeface="Verdana"/>
              <a:sym typeface="Verdana"/>
            </a:endParaRPr>
          </a:p>
          <a:p>
            <a:pPr indent="0" lvl="0" marL="0" rtl="0" algn="l">
              <a:spcBef>
                <a:spcPts val="1000"/>
              </a:spcBef>
              <a:spcAft>
                <a:spcPts val="0"/>
              </a:spcAft>
              <a:buNone/>
            </a:pPr>
            <a:r>
              <a:t/>
            </a:r>
            <a:endParaRPr/>
          </a:p>
        </p:txBody>
      </p:sp>
      <p:pic>
        <p:nvPicPr>
          <p:cNvPr id="212" name="Google Shape;212;p25"/>
          <p:cNvPicPr preferRelativeResize="0"/>
          <p:nvPr/>
        </p:nvPicPr>
        <p:blipFill>
          <a:blip r:embed="rId3">
            <a:alphaModFix/>
          </a:blip>
          <a:stretch>
            <a:fillRect/>
          </a:stretch>
        </p:blipFill>
        <p:spPr>
          <a:xfrm>
            <a:off x="6220625" y="3446375"/>
            <a:ext cx="2312624" cy="154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457325" y="638425"/>
            <a:ext cx="5220300" cy="6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419"/>
              <a:t>Modelo Espiral</a:t>
            </a:r>
            <a:endParaRPr/>
          </a:p>
        </p:txBody>
      </p:sp>
      <p:sp>
        <p:nvSpPr>
          <p:cNvPr id="218" name="Google Shape;218;p26"/>
          <p:cNvSpPr txBox="1"/>
          <p:nvPr>
            <p:ph idx="1" type="body"/>
          </p:nvPr>
        </p:nvSpPr>
        <p:spPr>
          <a:xfrm>
            <a:off x="457325" y="1548425"/>
            <a:ext cx="3332400" cy="30279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Font typeface="Arial"/>
              <a:buChar char="➔"/>
            </a:pPr>
            <a:r>
              <a:rPr lang="es-419" sz="1200">
                <a:latin typeface="Arial"/>
                <a:ea typeface="Arial"/>
                <a:cs typeface="Arial"/>
                <a:sym typeface="Arial"/>
              </a:rPr>
              <a:t>Establecer comunicación cliente-desarrollador.</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s-419" sz="1200">
                <a:latin typeface="Arial"/>
                <a:ea typeface="Arial"/>
                <a:cs typeface="Arial"/>
                <a:sym typeface="Arial"/>
              </a:rPr>
              <a:t>Definir recursos, tiempo y cualquier información relacionada con el proyecto.</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s-419" sz="1200">
                <a:latin typeface="Arial"/>
                <a:ea typeface="Arial"/>
                <a:cs typeface="Arial"/>
                <a:sym typeface="Arial"/>
              </a:rPr>
              <a:t>Evaluar los riesgos técnicos y de gestión.</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s-419" sz="1200">
                <a:latin typeface="Arial"/>
                <a:ea typeface="Arial"/>
                <a:cs typeface="Arial"/>
                <a:sym typeface="Arial"/>
              </a:rPr>
              <a:t>Construir una o más representaciones de la aplicación.</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s-419" sz="1200">
                <a:latin typeface="Arial"/>
                <a:ea typeface="Arial"/>
                <a:cs typeface="Arial"/>
                <a:sym typeface="Arial"/>
              </a:rPr>
              <a:t>Construir, probar, instalar y proporcionar soporte al usuario.</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s-419" sz="1200">
                <a:latin typeface="Arial"/>
                <a:ea typeface="Arial"/>
                <a:cs typeface="Arial"/>
                <a:sym typeface="Arial"/>
              </a:rPr>
              <a:t>Reacción del cliente.</a:t>
            </a:r>
            <a:endParaRPr sz="1200">
              <a:latin typeface="Arial"/>
              <a:ea typeface="Arial"/>
              <a:cs typeface="Arial"/>
              <a:sym typeface="Arial"/>
            </a:endParaRPr>
          </a:p>
        </p:txBody>
      </p:sp>
      <p:pic>
        <p:nvPicPr>
          <p:cNvPr id="219" name="Google Shape;219;p26"/>
          <p:cNvPicPr preferRelativeResize="0"/>
          <p:nvPr/>
        </p:nvPicPr>
        <p:blipFill>
          <a:blip r:embed="rId3">
            <a:alphaModFix/>
          </a:blip>
          <a:stretch>
            <a:fillRect/>
          </a:stretch>
        </p:blipFill>
        <p:spPr>
          <a:xfrm>
            <a:off x="4404974" y="497827"/>
            <a:ext cx="4232500" cy="4147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27"/>
          <p:cNvPicPr preferRelativeResize="0"/>
          <p:nvPr/>
        </p:nvPicPr>
        <p:blipFill>
          <a:blip r:embed="rId3">
            <a:alphaModFix/>
          </a:blip>
          <a:stretch>
            <a:fillRect/>
          </a:stretch>
        </p:blipFill>
        <p:spPr>
          <a:xfrm>
            <a:off x="1678495" y="401625"/>
            <a:ext cx="5787000" cy="4340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457200" y="1166125"/>
            <a:ext cx="5220300" cy="6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txBox="1"/>
          <p:nvPr>
            <p:ph idx="1" type="body"/>
          </p:nvPr>
        </p:nvSpPr>
        <p:spPr>
          <a:xfrm>
            <a:off x="1069625" y="1958050"/>
            <a:ext cx="4608000" cy="261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231" name="Google Shape;231;p28"/>
          <p:cNvPicPr preferRelativeResize="0"/>
          <p:nvPr/>
        </p:nvPicPr>
        <p:blipFill>
          <a:blip r:embed="rId3">
            <a:alphaModFix/>
          </a:blip>
          <a:stretch>
            <a:fillRect/>
          </a:stretch>
        </p:blipFill>
        <p:spPr>
          <a:xfrm>
            <a:off x="1088163" y="441141"/>
            <a:ext cx="6967674" cy="426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457200" y="1166125"/>
            <a:ext cx="5220300" cy="6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txBox="1"/>
          <p:nvPr>
            <p:ph idx="1" type="body"/>
          </p:nvPr>
        </p:nvSpPr>
        <p:spPr>
          <a:xfrm>
            <a:off x="1069625" y="1958050"/>
            <a:ext cx="4608000" cy="261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238" name="Google Shape;238;p29"/>
          <p:cNvPicPr preferRelativeResize="0"/>
          <p:nvPr/>
        </p:nvPicPr>
        <p:blipFill>
          <a:blip r:embed="rId3">
            <a:alphaModFix/>
          </a:blip>
          <a:stretch>
            <a:fillRect/>
          </a:stretch>
        </p:blipFill>
        <p:spPr>
          <a:xfrm>
            <a:off x="1085675" y="1262554"/>
            <a:ext cx="6972650" cy="261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graphicFrame>
        <p:nvGraphicFramePr>
          <p:cNvPr id="243" name="Google Shape;243;p30"/>
          <p:cNvGraphicFramePr/>
          <p:nvPr/>
        </p:nvGraphicFramePr>
        <p:xfrm>
          <a:off x="971600" y="98675"/>
          <a:ext cx="3000000" cy="3000000"/>
        </p:xfrm>
        <a:graphic>
          <a:graphicData uri="http://schemas.openxmlformats.org/drawingml/2006/table">
            <a:tbl>
              <a:tblPr>
                <a:noFill/>
                <a:tableStyleId>{A6FFF024-313D-4E8D-BC23-746ADDCAE182}</a:tableStyleId>
              </a:tblPr>
              <a:tblGrid>
                <a:gridCol w="600075"/>
                <a:gridCol w="885825"/>
                <a:gridCol w="3829050"/>
                <a:gridCol w="1333500"/>
              </a:tblGrid>
              <a:tr h="266700">
                <a:tc gridSpan="4">
                  <a:txBody>
                    <a:bodyPr>
                      <a:noAutofit/>
                    </a:bodyPr>
                    <a:lstStyle/>
                    <a:p>
                      <a:pPr indent="0" lvl="0" marL="0" rtl="0" algn="ctr">
                        <a:spcBef>
                          <a:spcPts val="0"/>
                        </a:spcBef>
                        <a:spcAft>
                          <a:spcPts val="0"/>
                        </a:spcAft>
                        <a:buNone/>
                      </a:pPr>
                      <a:r>
                        <a:rPr b="1" lang="es-419" sz="1100">
                          <a:solidFill>
                            <a:srgbClr val="FFFFFF"/>
                          </a:solidFill>
                        </a:rPr>
                        <a:t>Requerimientos Funcionales</a:t>
                      </a:r>
                      <a:endParaRPr b="1" sz="1100">
                        <a:solidFill>
                          <a:srgbClr val="FFFFFF"/>
                        </a:solidFill>
                      </a:endParaRPr>
                    </a:p>
                  </a:txBody>
                  <a:tcPr marT="63500" marB="63500" marR="63500" marL="63500">
                    <a:solidFill>
                      <a:srgbClr val="990000"/>
                    </a:solidFill>
                  </a:tcPr>
                </a:tc>
                <a:tc hMerge="1"/>
                <a:tc hMerge="1"/>
                <a:tc hMerge="1"/>
              </a:tr>
              <a:tr h="12700">
                <a:tc>
                  <a:txBody>
                    <a:bodyPr>
                      <a:noAutofit/>
                    </a:bodyPr>
                    <a:lstStyle/>
                    <a:p>
                      <a:pPr indent="0" lvl="0" marL="0" rtl="0" algn="ctr">
                        <a:spcBef>
                          <a:spcPts val="0"/>
                        </a:spcBef>
                        <a:spcAft>
                          <a:spcPts val="0"/>
                        </a:spcAft>
                        <a:buNone/>
                      </a:pPr>
                      <a:r>
                        <a:rPr b="1" lang="es-419" sz="1100">
                          <a:solidFill>
                            <a:srgbClr val="FFFFFF"/>
                          </a:solidFill>
                        </a:rPr>
                        <a:t>Clave</a:t>
                      </a:r>
                      <a:endParaRPr b="1" sz="1100">
                        <a:solidFill>
                          <a:srgbClr val="FFFFFF"/>
                        </a:solidFill>
                      </a:endParaRPr>
                    </a:p>
                  </a:txBody>
                  <a:tcPr marT="63500" marB="63500" marR="63500" marL="63500">
                    <a:solidFill>
                      <a:srgbClr val="666666"/>
                    </a:solidFill>
                  </a:tcPr>
                </a:tc>
                <a:tc>
                  <a:txBody>
                    <a:bodyPr>
                      <a:noAutofit/>
                    </a:bodyPr>
                    <a:lstStyle/>
                    <a:p>
                      <a:pPr indent="0" lvl="0" marL="0" rtl="0" algn="ctr">
                        <a:spcBef>
                          <a:spcPts val="0"/>
                        </a:spcBef>
                        <a:spcAft>
                          <a:spcPts val="0"/>
                        </a:spcAft>
                        <a:buNone/>
                      </a:pPr>
                      <a:r>
                        <a:rPr b="1" lang="es-419" sz="1100">
                          <a:solidFill>
                            <a:srgbClr val="FFFFFF"/>
                          </a:solidFill>
                        </a:rPr>
                        <a:t>Nombre</a:t>
                      </a:r>
                      <a:endParaRPr b="1" sz="1100">
                        <a:solidFill>
                          <a:srgbClr val="FFFFFF"/>
                        </a:solidFill>
                      </a:endParaRPr>
                    </a:p>
                  </a:txBody>
                  <a:tcPr marT="63500" marB="63500" marR="63500" marL="63500">
                    <a:solidFill>
                      <a:srgbClr val="666666"/>
                    </a:solidFill>
                  </a:tcPr>
                </a:tc>
                <a:tc>
                  <a:txBody>
                    <a:bodyPr>
                      <a:noAutofit/>
                    </a:bodyPr>
                    <a:lstStyle/>
                    <a:p>
                      <a:pPr indent="0" lvl="0" marL="0" rtl="0" algn="ctr">
                        <a:spcBef>
                          <a:spcPts val="0"/>
                        </a:spcBef>
                        <a:spcAft>
                          <a:spcPts val="0"/>
                        </a:spcAft>
                        <a:buNone/>
                      </a:pPr>
                      <a:r>
                        <a:rPr b="1" lang="es-419" sz="1100">
                          <a:solidFill>
                            <a:srgbClr val="FFFFFF"/>
                          </a:solidFill>
                        </a:rPr>
                        <a:t>Descripción</a:t>
                      </a:r>
                      <a:endParaRPr b="1" sz="1100">
                        <a:solidFill>
                          <a:srgbClr val="FFFFFF"/>
                        </a:solidFill>
                      </a:endParaRPr>
                    </a:p>
                  </a:txBody>
                  <a:tcPr marT="63500" marB="63500" marR="63500" marL="63500">
                    <a:solidFill>
                      <a:srgbClr val="666666"/>
                    </a:solidFill>
                  </a:tcPr>
                </a:tc>
                <a:tc>
                  <a:txBody>
                    <a:bodyPr>
                      <a:noAutofit/>
                    </a:bodyPr>
                    <a:lstStyle/>
                    <a:p>
                      <a:pPr indent="0" lvl="0" marL="0" rtl="0" algn="ctr">
                        <a:spcBef>
                          <a:spcPts val="0"/>
                        </a:spcBef>
                        <a:spcAft>
                          <a:spcPts val="0"/>
                        </a:spcAft>
                        <a:buNone/>
                      </a:pPr>
                      <a:r>
                        <a:rPr b="1" lang="es-419" sz="1100">
                          <a:solidFill>
                            <a:srgbClr val="FFFFFF"/>
                          </a:solidFill>
                        </a:rPr>
                        <a:t>Origen</a:t>
                      </a:r>
                      <a:endParaRPr b="1" sz="1100">
                        <a:solidFill>
                          <a:srgbClr val="FFFFFF"/>
                        </a:solidFill>
                      </a:endParaRPr>
                    </a:p>
                  </a:txBody>
                  <a:tcPr marT="63500" marB="63500" marR="63500" marL="63500">
                    <a:solidFill>
                      <a:srgbClr val="666666"/>
                    </a:solidFill>
                  </a:tcPr>
                </a:tc>
              </a:tr>
              <a:tr h="723900">
                <a:tc>
                  <a:txBody>
                    <a:bodyPr>
                      <a:noAutofit/>
                    </a:bodyPr>
                    <a:lstStyle/>
                    <a:p>
                      <a:pPr indent="0" lvl="0" marL="0" rtl="0" algn="l">
                        <a:spcBef>
                          <a:spcPts val="0"/>
                        </a:spcBef>
                        <a:spcAft>
                          <a:spcPts val="0"/>
                        </a:spcAft>
                        <a:buNone/>
                      </a:pPr>
                      <a:r>
                        <a:rPr lang="es-419" sz="1100"/>
                        <a:t>RF1</a:t>
                      </a:r>
                      <a:endParaRPr sz="1100"/>
                    </a:p>
                  </a:txBody>
                  <a:tcPr marT="63500" marB="63500" marR="63500" marL="63500"/>
                </a:tc>
                <a:tc>
                  <a:txBody>
                    <a:bodyPr>
                      <a:noAutofit/>
                    </a:bodyPr>
                    <a:lstStyle/>
                    <a:p>
                      <a:pPr indent="0" lvl="0" marL="0" rtl="0" algn="l">
                        <a:lnSpc>
                          <a:spcPct val="115000"/>
                        </a:lnSpc>
                        <a:spcBef>
                          <a:spcPts val="0"/>
                        </a:spcBef>
                        <a:spcAft>
                          <a:spcPts val="0"/>
                        </a:spcAft>
                        <a:buNone/>
                      </a:pPr>
                      <a:r>
                        <a:rPr lang="es-419" sz="1100"/>
                        <a:t>Administrar Usuarios.</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-Administrador de Usuarios.- Será un usuario predefinido que otorgará los permisos correspondientes al resto de usuarios.</a:t>
                      </a:r>
                      <a:endParaRPr sz="1100"/>
                    </a:p>
                  </a:txBody>
                  <a:tcPr marT="63500" marB="63500" marR="63500" marL="63500"/>
                </a:tc>
                <a:tc>
                  <a:txBody>
                    <a:bodyPr>
                      <a:noAutofit/>
                    </a:bodyPr>
                    <a:lstStyle/>
                    <a:p>
                      <a:pPr indent="0" lvl="0" marL="0" rtl="0" algn="l">
                        <a:spcBef>
                          <a:spcPts val="0"/>
                        </a:spcBef>
                        <a:spcAft>
                          <a:spcPts val="0"/>
                        </a:spcAft>
                        <a:buNone/>
                      </a:pPr>
                      <a:r>
                        <a:rPr lang="es-419" sz="1100"/>
                        <a:t>Descripción, Objetivo.</a:t>
                      </a:r>
                      <a:endParaRPr sz="1100"/>
                    </a:p>
                  </a:txBody>
                  <a:tcPr marT="63500" marB="63500" marR="63500" marL="63500"/>
                </a:tc>
              </a:tr>
              <a:tr h="508000">
                <a:tc>
                  <a:txBody>
                    <a:bodyPr>
                      <a:noAutofit/>
                    </a:bodyPr>
                    <a:lstStyle/>
                    <a:p>
                      <a:pPr indent="0" lvl="0" marL="0" rtl="0" algn="l">
                        <a:spcBef>
                          <a:spcPts val="0"/>
                        </a:spcBef>
                        <a:spcAft>
                          <a:spcPts val="0"/>
                        </a:spcAft>
                        <a:buNone/>
                      </a:pPr>
                      <a:r>
                        <a:rPr lang="es-419" sz="1100"/>
                        <a:t>RF2</a:t>
                      </a:r>
                      <a:endParaRPr sz="1100"/>
                    </a:p>
                  </a:txBody>
                  <a:tcPr marT="63500" marB="63500" marR="63500" marL="63500"/>
                </a:tc>
                <a:tc>
                  <a:txBody>
                    <a:bodyPr>
                      <a:noAutofit/>
                    </a:bodyPr>
                    <a:lstStyle/>
                    <a:p>
                      <a:pPr indent="0" lvl="0" marL="0" rtl="0" algn="l">
                        <a:lnSpc>
                          <a:spcPct val="115000"/>
                        </a:lnSpc>
                        <a:spcBef>
                          <a:spcPts val="0"/>
                        </a:spcBef>
                        <a:spcAft>
                          <a:spcPts val="0"/>
                        </a:spcAft>
                        <a:buNone/>
                      </a:pPr>
                      <a:r>
                        <a:rPr lang="es-419" sz="1100"/>
                        <a:t>Administrar servicios.</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-Administrador de Servicios.- Encargado de todas las operaciones concernientes del catálogo de los servicios y operaciones concernientes a ello.</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r h="508000">
                <a:tc>
                  <a:txBody>
                    <a:bodyPr>
                      <a:noAutofit/>
                    </a:bodyPr>
                    <a:lstStyle/>
                    <a:p>
                      <a:pPr indent="0" lvl="0" marL="0" rtl="0" algn="l">
                        <a:spcBef>
                          <a:spcPts val="0"/>
                        </a:spcBef>
                        <a:spcAft>
                          <a:spcPts val="0"/>
                        </a:spcAft>
                        <a:buNone/>
                      </a:pPr>
                      <a:r>
                        <a:rPr lang="es-419" sz="1100"/>
                        <a:t>RF3</a:t>
                      </a:r>
                      <a:endParaRPr sz="1100"/>
                    </a:p>
                  </a:txBody>
                  <a:tcPr marT="63500" marB="63500" marR="63500" marL="63500"/>
                </a:tc>
                <a:tc>
                  <a:txBody>
                    <a:bodyPr>
                      <a:noAutofit/>
                    </a:bodyPr>
                    <a:lstStyle/>
                    <a:p>
                      <a:pPr indent="0" lvl="0" marL="0" rtl="0" algn="l">
                        <a:lnSpc>
                          <a:spcPct val="115000"/>
                        </a:lnSpc>
                        <a:spcBef>
                          <a:spcPts val="0"/>
                        </a:spcBef>
                        <a:spcAft>
                          <a:spcPts val="0"/>
                        </a:spcAft>
                        <a:buNone/>
                      </a:pPr>
                      <a:r>
                        <a:rPr lang="es-419" sz="1100"/>
                        <a:t>Login de usuario.</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-Usuario común.- Ingresará su email y su contraseña para poder contratar un servicio.</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r h="508000">
                <a:tc>
                  <a:txBody>
                    <a:bodyPr>
                      <a:noAutofit/>
                    </a:bodyPr>
                    <a:lstStyle/>
                    <a:p>
                      <a:pPr indent="0" lvl="0" marL="0" rtl="0" algn="l">
                        <a:spcBef>
                          <a:spcPts val="0"/>
                        </a:spcBef>
                        <a:spcAft>
                          <a:spcPts val="0"/>
                        </a:spcAft>
                        <a:buNone/>
                      </a:pPr>
                      <a:r>
                        <a:rPr lang="es-419" sz="1100"/>
                        <a:t>RF4</a:t>
                      </a:r>
                      <a:endParaRPr sz="1100"/>
                    </a:p>
                  </a:txBody>
                  <a:tcPr marT="63500" marB="63500" marR="63500" marL="63500"/>
                </a:tc>
                <a:tc>
                  <a:txBody>
                    <a:bodyPr>
                      <a:noAutofit/>
                    </a:bodyPr>
                    <a:lstStyle/>
                    <a:p>
                      <a:pPr indent="0" lvl="0" marL="0" rtl="0" algn="l">
                        <a:lnSpc>
                          <a:spcPct val="115000"/>
                        </a:lnSpc>
                        <a:spcBef>
                          <a:spcPts val="0"/>
                        </a:spcBef>
                        <a:spcAft>
                          <a:spcPts val="0"/>
                        </a:spcAft>
                        <a:buNone/>
                      </a:pPr>
                      <a:r>
                        <a:rPr lang="es-419" sz="1100"/>
                        <a:t>Registro de usuario.</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-Usuario sin registro.- Podrá visualizar la página pero no podrá contratar ningún servicio. </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r h="12700">
                <a:tc>
                  <a:txBody>
                    <a:bodyPr>
                      <a:noAutofit/>
                    </a:bodyPr>
                    <a:lstStyle/>
                    <a:p>
                      <a:pPr indent="0" lvl="0" marL="0" rtl="0" algn="l">
                        <a:spcBef>
                          <a:spcPts val="0"/>
                        </a:spcBef>
                        <a:spcAft>
                          <a:spcPts val="0"/>
                        </a:spcAft>
                        <a:buNone/>
                      </a:pPr>
                      <a:r>
                        <a:rPr lang="es-419" sz="1100"/>
                        <a:t>RF5</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Iniciar sesión.</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-En caso de ser usuario común: Registrarse ingresando el email y contraseña.</a:t>
                      </a:r>
                      <a:endParaRPr sz="1100"/>
                    </a:p>
                    <a:p>
                      <a:pPr indent="0" lvl="0" marL="0" rtl="0" algn="just">
                        <a:lnSpc>
                          <a:spcPct val="115000"/>
                        </a:lnSpc>
                        <a:spcBef>
                          <a:spcPts val="0"/>
                        </a:spcBef>
                        <a:spcAft>
                          <a:spcPts val="0"/>
                        </a:spcAft>
                        <a:buNone/>
                      </a:pPr>
                      <a:r>
                        <a:rPr lang="es-419" sz="1100"/>
                        <a:t>-En caso de ser cualquier administrador: Ingresar su nick, password y su tipo.</a:t>
                      </a:r>
                      <a:endParaRPr sz="1100"/>
                    </a:p>
                    <a:p>
                      <a:pPr indent="0" lvl="0" marL="0" rtl="0" algn="just">
                        <a:lnSpc>
                          <a:spcPct val="115000"/>
                        </a:lnSpc>
                        <a:spcBef>
                          <a:spcPts val="0"/>
                        </a:spcBef>
                        <a:spcAft>
                          <a:spcPts val="0"/>
                        </a:spcAft>
                        <a:buNone/>
                      </a:pPr>
                      <a:r>
                        <a:rPr lang="es-419" sz="1100"/>
                        <a:t>-En caso de ser un nuevo administrador: solo puede ser registrado por otro administrador.</a:t>
                      </a:r>
                      <a:endParaRPr sz="1100"/>
                    </a:p>
                  </a:txBody>
                  <a:tcPr marT="63500" marB="63500" marR="63500" marL="63500"/>
                </a:tc>
                <a:tc>
                  <a:txBody>
                    <a:bodyPr>
                      <a:noAutofit/>
                    </a:bodyPr>
                    <a:lstStyle/>
                    <a:p>
                      <a:pPr indent="0" lvl="0" marL="0" rtl="0" algn="l">
                        <a:spcBef>
                          <a:spcPts val="0"/>
                        </a:spcBef>
                        <a:spcAft>
                          <a:spcPts val="0"/>
                        </a:spcAft>
                        <a:buNone/>
                      </a:pPr>
                      <a:r>
                        <a:rPr lang="es-419" sz="1100"/>
                        <a:t>RB3</a:t>
                      </a:r>
                      <a:endParaRPr sz="1100"/>
                    </a:p>
                  </a:txBody>
                  <a:tcPr marT="63500" marB="63500" marR="63500" marL="63500"/>
                </a:tc>
              </a:tr>
              <a:tr h="12700">
                <a:tc>
                  <a:txBody>
                    <a:bodyPr>
                      <a:noAutofit/>
                    </a:bodyPr>
                    <a:lstStyle/>
                    <a:p>
                      <a:pPr indent="0" lvl="0" marL="0" rtl="0" algn="l">
                        <a:spcBef>
                          <a:spcPts val="0"/>
                        </a:spcBef>
                        <a:spcAft>
                          <a:spcPts val="0"/>
                        </a:spcAft>
                        <a:buNone/>
                      </a:pPr>
                      <a:r>
                        <a:rPr lang="es-419" sz="1100"/>
                        <a:t>RF3</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Cerrar sesión.</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Habrá un vínculo el cual cerrará la sesión actual sea cual sea el tipo de usuario.</a:t>
                      </a:r>
                      <a:endParaRPr sz="1100"/>
                    </a:p>
                  </a:txBody>
                  <a:tcPr marT="63500" marB="63500" marR="63500" marL="63500"/>
                </a:tc>
                <a:tc>
                  <a:txBody>
                    <a:bodyPr>
                      <a:noAutofit/>
                    </a:bodyPr>
                    <a:lstStyle/>
                    <a:p>
                      <a:pPr indent="0" lvl="0" marL="0" rtl="0" algn="l">
                        <a:spcBef>
                          <a:spcPts val="0"/>
                        </a:spcBef>
                        <a:spcAft>
                          <a:spcPts val="0"/>
                        </a:spcAft>
                        <a:buNone/>
                      </a:pPr>
                      <a:r>
                        <a:rPr lang="es-419" sz="1100"/>
                        <a:t>RB3</a:t>
                      </a:r>
                      <a:endParaRPr sz="1100"/>
                    </a:p>
                  </a:txBody>
                  <a:tcPr marT="63500" marB="63500" marR="63500" marL="6350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graphicFrame>
        <p:nvGraphicFramePr>
          <p:cNvPr id="248" name="Google Shape;248;p31"/>
          <p:cNvGraphicFramePr/>
          <p:nvPr/>
        </p:nvGraphicFramePr>
        <p:xfrm>
          <a:off x="568700" y="660400"/>
          <a:ext cx="3000000" cy="3000000"/>
        </p:xfrm>
        <a:graphic>
          <a:graphicData uri="http://schemas.openxmlformats.org/drawingml/2006/table">
            <a:tbl>
              <a:tblPr>
                <a:noFill/>
                <a:tableStyleId>{A6FFF024-313D-4E8D-BC23-746ADDCAE182}</a:tableStyleId>
              </a:tblPr>
              <a:tblGrid>
                <a:gridCol w="600075"/>
                <a:gridCol w="885825"/>
                <a:gridCol w="3829050"/>
                <a:gridCol w="1333500"/>
              </a:tblGrid>
              <a:tr h="1854200">
                <a:tc>
                  <a:txBody>
                    <a:bodyPr>
                      <a:noAutofit/>
                    </a:bodyPr>
                    <a:lstStyle/>
                    <a:p>
                      <a:pPr indent="0" lvl="0" marL="0" rtl="0" algn="l">
                        <a:spcBef>
                          <a:spcPts val="0"/>
                        </a:spcBef>
                        <a:spcAft>
                          <a:spcPts val="0"/>
                        </a:spcAft>
                        <a:buNone/>
                      </a:pPr>
                      <a:r>
                        <a:rPr lang="es-419" sz="1100"/>
                        <a:t>RF4</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Administrar cuenta.</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A los usuarios comunes se les mostrará sugerencias de servicios de acuerdo a sus compras y tendrán la opción de poder visualizar servicios similares haciendo comparativas para contratarlo después.</a:t>
                      </a:r>
                      <a:endParaRPr sz="1100"/>
                    </a:p>
                    <a:p>
                      <a:pPr indent="0" lvl="0" marL="0" rtl="0" algn="just">
                        <a:lnSpc>
                          <a:spcPct val="115000"/>
                        </a:lnSpc>
                        <a:spcBef>
                          <a:spcPts val="0"/>
                        </a:spcBef>
                        <a:spcAft>
                          <a:spcPts val="0"/>
                        </a:spcAft>
                        <a:buNone/>
                      </a:pPr>
                      <a:r>
                        <a:rPr lang="es-419" sz="1100"/>
                        <a:t>Se mostrará un listado con los contratos que han realizado.</a:t>
                      </a:r>
                      <a:endParaRPr sz="1100"/>
                    </a:p>
                    <a:p>
                      <a:pPr indent="0" lvl="0" marL="0" rtl="0" algn="just">
                        <a:lnSpc>
                          <a:spcPct val="115000"/>
                        </a:lnSpc>
                        <a:spcBef>
                          <a:spcPts val="0"/>
                        </a:spcBef>
                        <a:spcAft>
                          <a:spcPts val="0"/>
                        </a:spcAft>
                        <a:buNone/>
                      </a:pPr>
                      <a:r>
                        <a:rPr lang="es-419" sz="1100"/>
                        <a:t>Los usuarios tendrán la posibilidad de modificar la contraseña de su cuenta.</a:t>
                      </a:r>
                      <a:endParaRPr sz="1100"/>
                    </a:p>
                    <a:p>
                      <a:pPr indent="0" lvl="0" marL="0" rtl="0" algn="just">
                        <a:lnSpc>
                          <a:spcPct val="115000"/>
                        </a:lnSpc>
                        <a:spcBef>
                          <a:spcPts val="0"/>
                        </a:spcBef>
                        <a:spcAft>
                          <a:spcPts val="0"/>
                        </a:spcAft>
                        <a:buNone/>
                      </a:pPr>
                      <a:r>
                        <a:rPr lang="es-419" sz="1100"/>
                        <a:t>Tendrán la decisión de contratar el servicio en línea o de visualizar los renters que lo tienen y la cercanía de estos.</a:t>
                      </a:r>
                      <a:endParaRPr sz="1100"/>
                    </a:p>
                  </a:txBody>
                  <a:tcPr marT="63500" marB="63500" marR="63500" marL="63500"/>
                </a:tc>
                <a:tc>
                  <a:txBody>
                    <a:bodyPr>
                      <a:noAutofit/>
                    </a:bodyPr>
                    <a:lstStyle/>
                    <a:p>
                      <a:pPr indent="0" lvl="0" marL="0" rtl="0" algn="l">
                        <a:spcBef>
                          <a:spcPts val="0"/>
                        </a:spcBef>
                        <a:spcAft>
                          <a:spcPts val="0"/>
                        </a:spcAft>
                        <a:buNone/>
                      </a:pPr>
                      <a:r>
                        <a:rPr lang="es-419" sz="1100"/>
                        <a:t>RB3</a:t>
                      </a:r>
                      <a:endParaRPr sz="1100"/>
                    </a:p>
                  </a:txBody>
                  <a:tcPr marT="63500" marB="63500" marR="63500" marL="63500"/>
                </a:tc>
              </a:tr>
              <a:tr h="12700">
                <a:tc>
                  <a:txBody>
                    <a:bodyPr>
                      <a:noAutofit/>
                    </a:bodyPr>
                    <a:lstStyle/>
                    <a:p>
                      <a:pPr indent="0" lvl="0" marL="0" rtl="0" algn="l">
                        <a:spcBef>
                          <a:spcPts val="0"/>
                        </a:spcBef>
                        <a:spcAft>
                          <a:spcPts val="0"/>
                        </a:spcAft>
                        <a:buNone/>
                      </a:pPr>
                      <a:r>
                        <a:rPr lang="es-419" sz="1100"/>
                        <a:t>RF5</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Observar servicios.</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Los servicios tendrán un identificador con el cual será más fácil localizarlos.</a:t>
                      </a:r>
                      <a:endParaRPr sz="1100"/>
                    </a:p>
                    <a:p>
                      <a:pPr indent="0" lvl="0" marL="0" rtl="0" algn="just">
                        <a:lnSpc>
                          <a:spcPct val="115000"/>
                        </a:lnSpc>
                        <a:spcBef>
                          <a:spcPts val="0"/>
                        </a:spcBef>
                        <a:spcAft>
                          <a:spcPts val="0"/>
                        </a:spcAft>
                        <a:buNone/>
                      </a:pPr>
                      <a:r>
                        <a:rPr lang="es-419" sz="1100"/>
                        <a:t>Tendrán un costo y se tendrá un control a través de un catálogo tanto de pago como de contrato.</a:t>
                      </a:r>
                      <a:endParaRPr sz="1100"/>
                    </a:p>
                    <a:p>
                      <a:pPr indent="0" lvl="0" marL="0" rtl="0" algn="just">
                        <a:lnSpc>
                          <a:spcPct val="115000"/>
                        </a:lnSpc>
                        <a:spcBef>
                          <a:spcPts val="0"/>
                        </a:spcBef>
                        <a:spcAft>
                          <a:spcPts val="0"/>
                        </a:spcAft>
                        <a:buNone/>
                      </a:pPr>
                      <a:r>
                        <a:rPr lang="es-419" sz="1100"/>
                        <a:t>Los usuarios podrán verlo en un catálogo el cual puede ser ordenado por categorías.</a:t>
                      </a:r>
                      <a:endParaRPr sz="1100"/>
                    </a:p>
                  </a:txBody>
                  <a:tcPr marT="63500" marB="63500" marR="63500" marL="63500"/>
                </a:tc>
                <a:tc>
                  <a:txBody>
                    <a:bodyPr>
                      <a:noAutofit/>
                    </a:bodyPr>
                    <a:lstStyle/>
                    <a:p>
                      <a:pPr indent="0" lvl="0" marL="0" rtl="0" algn="l">
                        <a:spcBef>
                          <a:spcPts val="0"/>
                        </a:spcBef>
                        <a:spcAft>
                          <a:spcPts val="0"/>
                        </a:spcAft>
                        <a:buNone/>
                      </a:pPr>
                      <a:r>
                        <a:rPr lang="es-419" sz="1100"/>
                        <a:t>Descripción</a:t>
                      </a:r>
                      <a:endParaRPr sz="1100"/>
                    </a:p>
                  </a:txBody>
                  <a:tcPr marT="63500" marB="63500" marR="63500" marL="63500"/>
                </a:tc>
              </a:tr>
              <a:tr h="12700">
                <a:tc>
                  <a:txBody>
                    <a:bodyPr>
                      <a:noAutofit/>
                    </a:bodyPr>
                    <a:lstStyle/>
                    <a:p>
                      <a:pPr indent="0" lvl="0" marL="0" rtl="0" algn="l">
                        <a:spcBef>
                          <a:spcPts val="0"/>
                        </a:spcBef>
                        <a:spcAft>
                          <a:spcPts val="0"/>
                        </a:spcAft>
                        <a:buNone/>
                      </a:pPr>
                      <a:r>
                        <a:rPr lang="es-419" sz="1100"/>
                        <a:t>RF6</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Descubrir otras ubicaciones</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Los servicios irán asociados a una tabla en la base de datos la cual contendrá las direcciones de los renters en las que se puede localizar al prestador del servicio.</a:t>
                      </a:r>
                      <a:endParaRPr sz="1100"/>
                    </a:p>
                  </a:txBody>
                  <a:tcPr marT="63500" marB="63500" marR="63500" marL="63500"/>
                </a:tc>
                <a:tc>
                  <a:txBody>
                    <a:bodyPr>
                      <a:noAutofit/>
                    </a:bodyPr>
                    <a:lstStyle/>
                    <a:p>
                      <a:pPr indent="0" lvl="0" marL="0" rtl="0" algn="l">
                        <a:spcBef>
                          <a:spcPts val="0"/>
                        </a:spcBef>
                        <a:spcAft>
                          <a:spcPts val="0"/>
                        </a:spcAft>
                        <a:buNone/>
                      </a:pPr>
                      <a:r>
                        <a:rPr lang="es-419" sz="1100"/>
                        <a:t>Objetivo, Descripción</a:t>
                      </a:r>
                      <a:endParaRPr sz="1100"/>
                    </a:p>
                  </a:txBody>
                  <a:tcPr marT="63500" marB="63500" marR="63500" marL="6350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graphicFrame>
        <p:nvGraphicFramePr>
          <p:cNvPr id="253" name="Google Shape;253;p32"/>
          <p:cNvGraphicFramePr/>
          <p:nvPr/>
        </p:nvGraphicFramePr>
        <p:xfrm>
          <a:off x="891000" y="57150"/>
          <a:ext cx="3000000" cy="3000000"/>
        </p:xfrm>
        <a:graphic>
          <a:graphicData uri="http://schemas.openxmlformats.org/drawingml/2006/table">
            <a:tbl>
              <a:tblPr>
                <a:noFill/>
                <a:tableStyleId>{A6FFF024-313D-4E8D-BC23-746ADDCAE182}</a:tableStyleId>
              </a:tblPr>
              <a:tblGrid>
                <a:gridCol w="799225"/>
                <a:gridCol w="1034275"/>
                <a:gridCol w="3572975"/>
                <a:gridCol w="1297550"/>
              </a:tblGrid>
              <a:tr h="288950">
                <a:tc gridSpan="4">
                  <a:txBody>
                    <a:bodyPr>
                      <a:noAutofit/>
                    </a:bodyPr>
                    <a:lstStyle/>
                    <a:p>
                      <a:pPr indent="0" lvl="0" marL="0" rtl="0" algn="ctr">
                        <a:spcBef>
                          <a:spcPts val="0"/>
                        </a:spcBef>
                        <a:spcAft>
                          <a:spcPts val="0"/>
                        </a:spcAft>
                        <a:buNone/>
                      </a:pPr>
                      <a:r>
                        <a:rPr b="1" lang="es-419" sz="1100">
                          <a:solidFill>
                            <a:srgbClr val="FFFFFF"/>
                          </a:solidFill>
                        </a:rPr>
                        <a:t>Requerimientos No Funcionales</a:t>
                      </a:r>
                      <a:endParaRPr b="1" sz="1100">
                        <a:solidFill>
                          <a:srgbClr val="FFFFFF"/>
                        </a:solidFill>
                      </a:endParaRPr>
                    </a:p>
                  </a:txBody>
                  <a:tcPr marT="63500" marB="63500" marR="63500" marL="63500">
                    <a:solidFill>
                      <a:srgbClr val="A61C00"/>
                    </a:solidFill>
                  </a:tcPr>
                </a:tc>
                <a:tc hMerge="1"/>
                <a:tc hMerge="1"/>
                <a:tc hMerge="1"/>
              </a:tr>
              <a:tr h="288950">
                <a:tc>
                  <a:txBody>
                    <a:bodyPr>
                      <a:noAutofit/>
                    </a:bodyPr>
                    <a:lstStyle/>
                    <a:p>
                      <a:pPr indent="0" lvl="0" marL="0" rtl="0" algn="l">
                        <a:spcBef>
                          <a:spcPts val="0"/>
                        </a:spcBef>
                        <a:spcAft>
                          <a:spcPts val="0"/>
                        </a:spcAft>
                        <a:buNone/>
                      </a:pPr>
                      <a:r>
                        <a:rPr b="1" lang="es-419" sz="1100">
                          <a:solidFill>
                            <a:srgbClr val="FFFFFF"/>
                          </a:solidFill>
                        </a:rPr>
                        <a:t>Clave</a:t>
                      </a:r>
                      <a:endParaRPr b="1" sz="1100">
                        <a:solidFill>
                          <a:srgbClr val="FFFFFF"/>
                        </a:solidFill>
                      </a:endParaRPr>
                    </a:p>
                  </a:txBody>
                  <a:tcPr marT="63500" marB="63500" marR="63500" marL="63500">
                    <a:solidFill>
                      <a:srgbClr val="666666"/>
                    </a:solidFill>
                  </a:tcPr>
                </a:tc>
                <a:tc>
                  <a:txBody>
                    <a:bodyPr>
                      <a:noAutofit/>
                    </a:bodyPr>
                    <a:lstStyle/>
                    <a:p>
                      <a:pPr indent="0" lvl="0" marL="0" rtl="0" algn="l">
                        <a:spcBef>
                          <a:spcPts val="0"/>
                        </a:spcBef>
                        <a:spcAft>
                          <a:spcPts val="0"/>
                        </a:spcAft>
                        <a:buNone/>
                      </a:pPr>
                      <a:r>
                        <a:rPr b="1" lang="es-419" sz="1100">
                          <a:solidFill>
                            <a:srgbClr val="FFFFFF"/>
                          </a:solidFill>
                        </a:rPr>
                        <a:t>Nombre</a:t>
                      </a:r>
                      <a:endParaRPr b="1" sz="1100">
                        <a:solidFill>
                          <a:srgbClr val="FFFFFF"/>
                        </a:solidFill>
                      </a:endParaRPr>
                    </a:p>
                  </a:txBody>
                  <a:tcPr marT="63500" marB="63500" marR="63500" marL="63500">
                    <a:solidFill>
                      <a:srgbClr val="666666"/>
                    </a:solidFill>
                  </a:tcPr>
                </a:tc>
                <a:tc>
                  <a:txBody>
                    <a:bodyPr>
                      <a:noAutofit/>
                    </a:bodyPr>
                    <a:lstStyle/>
                    <a:p>
                      <a:pPr indent="0" lvl="0" marL="0" rtl="0" algn="l">
                        <a:spcBef>
                          <a:spcPts val="0"/>
                        </a:spcBef>
                        <a:spcAft>
                          <a:spcPts val="0"/>
                        </a:spcAft>
                        <a:buNone/>
                      </a:pPr>
                      <a:r>
                        <a:rPr b="1" lang="es-419" sz="1100">
                          <a:solidFill>
                            <a:srgbClr val="FFFFFF"/>
                          </a:solidFill>
                        </a:rPr>
                        <a:t>Descripción</a:t>
                      </a:r>
                      <a:endParaRPr b="1" sz="1100">
                        <a:solidFill>
                          <a:srgbClr val="FFFFFF"/>
                        </a:solidFill>
                      </a:endParaRPr>
                    </a:p>
                  </a:txBody>
                  <a:tcPr marT="63500" marB="63500" marR="63500" marL="63500">
                    <a:solidFill>
                      <a:srgbClr val="666666"/>
                    </a:solidFill>
                  </a:tcPr>
                </a:tc>
                <a:tc>
                  <a:txBody>
                    <a:bodyPr>
                      <a:noAutofit/>
                    </a:bodyPr>
                    <a:lstStyle/>
                    <a:p>
                      <a:pPr indent="0" lvl="0" marL="0" rtl="0" algn="l">
                        <a:spcBef>
                          <a:spcPts val="0"/>
                        </a:spcBef>
                        <a:spcAft>
                          <a:spcPts val="0"/>
                        </a:spcAft>
                        <a:buNone/>
                      </a:pPr>
                      <a:r>
                        <a:rPr b="1" lang="es-419" sz="1100">
                          <a:solidFill>
                            <a:srgbClr val="FFFFFF"/>
                          </a:solidFill>
                        </a:rPr>
                        <a:t>Origen</a:t>
                      </a:r>
                      <a:endParaRPr b="1" sz="1100">
                        <a:solidFill>
                          <a:srgbClr val="FFFFFF"/>
                        </a:solidFill>
                      </a:endParaRPr>
                    </a:p>
                  </a:txBody>
                  <a:tcPr marT="63500" marB="63500" marR="63500" marL="63500">
                    <a:solidFill>
                      <a:srgbClr val="666666"/>
                    </a:solidFill>
                  </a:tcPr>
                </a:tc>
              </a:tr>
              <a:tr h="786925">
                <a:tc>
                  <a:txBody>
                    <a:bodyPr>
                      <a:noAutofit/>
                    </a:bodyPr>
                    <a:lstStyle/>
                    <a:p>
                      <a:pPr indent="0" lvl="0" marL="0" rtl="0" algn="l">
                        <a:spcBef>
                          <a:spcPts val="0"/>
                        </a:spcBef>
                        <a:spcAft>
                          <a:spcPts val="0"/>
                        </a:spcAft>
                        <a:buNone/>
                      </a:pPr>
                      <a:r>
                        <a:rPr lang="es-419" sz="1100"/>
                        <a:t>RNF1</a:t>
                      </a:r>
                      <a:endParaRPr sz="1100"/>
                    </a:p>
                  </a:txBody>
                  <a:tcPr marT="63500" marB="63500" marR="63500" marL="63500"/>
                </a:tc>
                <a:tc>
                  <a:txBody>
                    <a:bodyPr>
                      <a:noAutofit/>
                    </a:bodyPr>
                    <a:lstStyle/>
                    <a:p>
                      <a:pPr indent="0" lvl="0" marL="0" rtl="0" algn="l">
                        <a:lnSpc>
                          <a:spcPct val="115000"/>
                        </a:lnSpc>
                        <a:spcBef>
                          <a:spcPts val="0"/>
                        </a:spcBef>
                        <a:spcAft>
                          <a:spcPts val="0"/>
                        </a:spcAft>
                        <a:buNone/>
                      </a:pPr>
                      <a:r>
                        <a:rPr lang="es-419" sz="1100"/>
                        <a:t>Transacciones</a:t>
                      </a:r>
                      <a:endParaRPr sz="1100"/>
                    </a:p>
                  </a:txBody>
                  <a:tcPr marT="63500" marB="63500" marR="63500" marL="63500"/>
                </a:tc>
                <a:tc>
                  <a:txBody>
                    <a:bodyPr>
                      <a:noAutofit/>
                    </a:bodyPr>
                    <a:lstStyle/>
                    <a:p>
                      <a:pPr indent="0" lvl="0" marL="0" rtl="0" algn="l">
                        <a:spcBef>
                          <a:spcPts val="0"/>
                        </a:spcBef>
                        <a:spcAft>
                          <a:spcPts val="0"/>
                        </a:spcAft>
                        <a:buNone/>
                      </a:pPr>
                      <a:r>
                        <a:rPr lang="es-419" sz="1100"/>
                        <a:t>El sistema debe ser capaz de procesar N transacciones por segundo. Esto se medirá por medio de la herramienta SoapUI aplicada al Software Testing de servicios web.</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r h="676250">
                <a:tc>
                  <a:txBody>
                    <a:bodyPr>
                      <a:noAutofit/>
                    </a:bodyPr>
                    <a:lstStyle/>
                    <a:p>
                      <a:pPr indent="0" lvl="0" marL="0" rtl="0" algn="l">
                        <a:spcBef>
                          <a:spcPts val="0"/>
                        </a:spcBef>
                        <a:spcAft>
                          <a:spcPts val="0"/>
                        </a:spcAft>
                        <a:buNone/>
                      </a:pPr>
                      <a:r>
                        <a:rPr lang="es-419" sz="1100"/>
                        <a:t>RNF2</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Funcionalidad general</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Toda funcionalidad del sistema y transacción de negocio debe responder al usuario en menos de 5 segundos.</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r h="491825">
                <a:tc>
                  <a:txBody>
                    <a:bodyPr>
                      <a:noAutofit/>
                    </a:bodyPr>
                    <a:lstStyle/>
                    <a:p>
                      <a:pPr indent="0" lvl="0" marL="0" rtl="0" algn="l">
                        <a:spcBef>
                          <a:spcPts val="0"/>
                        </a:spcBef>
                        <a:spcAft>
                          <a:spcPts val="0"/>
                        </a:spcAft>
                        <a:buNone/>
                      </a:pPr>
                      <a:r>
                        <a:rPr lang="es-419" sz="1100"/>
                        <a:t>RNF3</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Concurrencia de usuarios</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El sistema debe ser capaz de operar adecuadamente con hasta 500 usuarios con sesiones concurrentes</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r h="676250">
                <a:tc>
                  <a:txBody>
                    <a:bodyPr>
                      <a:noAutofit/>
                    </a:bodyPr>
                    <a:lstStyle/>
                    <a:p>
                      <a:pPr indent="0" lvl="0" marL="0" rtl="0" algn="l">
                        <a:spcBef>
                          <a:spcPts val="0"/>
                        </a:spcBef>
                        <a:spcAft>
                          <a:spcPts val="0"/>
                        </a:spcAft>
                        <a:buNone/>
                      </a:pPr>
                      <a:r>
                        <a:rPr lang="es-419" sz="1100"/>
                        <a:t>RNF4</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Rapidez BD</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Los datos modificados en la base de datos deben ser actualizados para todos los usuarios que acceden en menos de 2 segundos.</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r h="491825">
                <a:tc>
                  <a:txBody>
                    <a:bodyPr>
                      <a:noAutofit/>
                    </a:bodyPr>
                    <a:lstStyle/>
                    <a:p>
                      <a:pPr indent="0" lvl="0" marL="0" rtl="0" algn="l">
                        <a:spcBef>
                          <a:spcPts val="0"/>
                        </a:spcBef>
                        <a:spcAft>
                          <a:spcPts val="0"/>
                        </a:spcAft>
                        <a:buNone/>
                      </a:pPr>
                      <a:r>
                        <a:rPr lang="es-419" sz="1100"/>
                        <a:t>RNF5</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Permisos de Usuario</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Los permisos de acceso al sistema podrán ser cambiados solamente por el administrador de usuarios.</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r h="676250">
                <a:tc>
                  <a:txBody>
                    <a:bodyPr>
                      <a:noAutofit/>
                    </a:bodyPr>
                    <a:lstStyle/>
                    <a:p>
                      <a:pPr indent="0" lvl="0" marL="0" rtl="0" algn="l">
                        <a:spcBef>
                          <a:spcPts val="0"/>
                        </a:spcBef>
                        <a:spcAft>
                          <a:spcPts val="0"/>
                        </a:spcAft>
                        <a:buNone/>
                      </a:pPr>
                      <a:r>
                        <a:rPr lang="es-419" sz="1100"/>
                        <a:t>RNF6</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Seguridad de la información</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Todos los datos de los usuarios almacenados en la base de datos del sistema deben estar cifrados utilizando el algoritmo Hill Cipher.</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r h="491825">
                <a:tc>
                  <a:txBody>
                    <a:bodyPr>
                      <a:noAutofit/>
                    </a:bodyPr>
                    <a:lstStyle/>
                    <a:p>
                      <a:pPr indent="0" lvl="0" marL="0" rtl="0" algn="l">
                        <a:spcBef>
                          <a:spcPts val="0"/>
                        </a:spcBef>
                        <a:spcAft>
                          <a:spcPts val="0"/>
                        </a:spcAft>
                        <a:buNone/>
                      </a:pPr>
                      <a:r>
                        <a:rPr lang="es-419" sz="1100"/>
                        <a:t>RNF7</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Mensajes de Error</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El sistema debe proporcionar mensajes de error que sean informativos y orientados a usuario final.</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graphicFrame>
        <p:nvGraphicFramePr>
          <p:cNvPr id="258" name="Google Shape;258;p33"/>
          <p:cNvGraphicFramePr/>
          <p:nvPr/>
        </p:nvGraphicFramePr>
        <p:xfrm>
          <a:off x="823875" y="797000"/>
          <a:ext cx="3000000" cy="3000000"/>
        </p:xfrm>
        <a:graphic>
          <a:graphicData uri="http://schemas.openxmlformats.org/drawingml/2006/table">
            <a:tbl>
              <a:tblPr>
                <a:noFill/>
                <a:tableStyleId>{A6FFF024-313D-4E8D-BC23-746ADDCAE182}</a:tableStyleId>
              </a:tblPr>
              <a:tblGrid>
                <a:gridCol w="809625"/>
                <a:gridCol w="1047750"/>
                <a:gridCol w="3619500"/>
                <a:gridCol w="1314450"/>
              </a:tblGrid>
              <a:tr h="12700">
                <a:tc>
                  <a:txBody>
                    <a:bodyPr>
                      <a:noAutofit/>
                    </a:bodyPr>
                    <a:lstStyle/>
                    <a:p>
                      <a:pPr indent="0" lvl="0" marL="0" rtl="0" algn="l">
                        <a:spcBef>
                          <a:spcPts val="0"/>
                        </a:spcBef>
                        <a:spcAft>
                          <a:spcPts val="0"/>
                        </a:spcAft>
                        <a:buNone/>
                      </a:pPr>
                      <a:r>
                        <a:rPr lang="es-419" sz="1100"/>
                        <a:t>RFN8</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Mandar Quejas y/o Sugerencias</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Los usuarios comunes podrán hacer comentarios del diseño de la página y el contenido de la misma, por lo que les llegará una notificación a los administradores principales sobre estas.</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r h="12700">
                <a:tc>
                  <a:txBody>
                    <a:bodyPr>
                      <a:noAutofit/>
                    </a:bodyPr>
                    <a:lstStyle/>
                    <a:p>
                      <a:pPr indent="0" lvl="0" marL="0" rtl="0" algn="l">
                        <a:spcBef>
                          <a:spcPts val="0"/>
                        </a:spcBef>
                        <a:spcAft>
                          <a:spcPts val="0"/>
                        </a:spcAft>
                        <a:buNone/>
                      </a:pPr>
                      <a:r>
                        <a:rPr lang="es-419" sz="1100"/>
                        <a:t>RFN9</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Disponibilidad</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El sistema debe tener una disponibilidad del 99,99% de las veces en que un usuario intente acceder.</a:t>
                      </a:r>
                      <a:endParaRPr sz="1100"/>
                    </a:p>
                  </a:txBody>
                  <a:tcPr marT="63500" marB="63500" marR="63500" marL="63500"/>
                </a:tc>
                <a:tc>
                  <a:txBody>
                    <a:bodyPr>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txBody>
                  <a:tcPr marT="63500" marB="63500" marR="63500" marL="63500"/>
                </a:tc>
              </a:tr>
              <a:tr h="12700">
                <a:tc>
                  <a:txBody>
                    <a:bodyPr>
                      <a:noAutofit/>
                    </a:bodyPr>
                    <a:lstStyle/>
                    <a:p>
                      <a:pPr indent="0" lvl="0" marL="0" rtl="0" algn="l">
                        <a:spcBef>
                          <a:spcPts val="0"/>
                        </a:spcBef>
                        <a:spcAft>
                          <a:spcPts val="0"/>
                        </a:spcAft>
                        <a:buNone/>
                      </a:pPr>
                      <a:r>
                        <a:rPr lang="es-419" sz="1100"/>
                        <a:t>RFN10</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Soporte</a:t>
                      </a:r>
                      <a:endParaRPr sz="1100"/>
                    </a:p>
                  </a:txBody>
                  <a:tcPr marT="63500" marB="63500" marR="63500" marL="63500"/>
                </a:tc>
                <a:tc>
                  <a:txBody>
                    <a:bodyPr>
                      <a:noAutofit/>
                    </a:bodyPr>
                    <a:lstStyle/>
                    <a:p>
                      <a:pPr indent="0" lvl="0" marL="0" rtl="0" algn="just">
                        <a:lnSpc>
                          <a:spcPct val="115000"/>
                        </a:lnSpc>
                        <a:spcBef>
                          <a:spcPts val="0"/>
                        </a:spcBef>
                        <a:spcAft>
                          <a:spcPts val="0"/>
                        </a:spcAft>
                        <a:buNone/>
                      </a:pPr>
                      <a:r>
                        <a:rPr lang="es-419" sz="1100"/>
                        <a:t>El sistema será diseñado para poder ser usado en los siguientes navegadores: Google, Opera y Firefox.</a:t>
                      </a:r>
                      <a:endParaRPr sz="1100"/>
                    </a:p>
                  </a:txBody>
                  <a:tcPr marT="63500" marB="63500" marR="63500" marL="63500"/>
                </a:tc>
                <a:tc>
                  <a:txBody>
                    <a:bodyPr>
                      <a:noAutofit/>
                    </a:bodyPr>
                    <a:lstStyle/>
                    <a:p>
                      <a:pPr indent="0" lvl="0" marL="0" rtl="0" algn="l">
                        <a:spcBef>
                          <a:spcPts val="0"/>
                        </a:spcBef>
                        <a:spcAft>
                          <a:spcPts val="0"/>
                        </a:spcAft>
                        <a:buNone/>
                      </a:pPr>
                      <a:r>
                        <a:t/>
                      </a:r>
                      <a:endParaRPr sz="1100"/>
                    </a:p>
                  </a:txBody>
                  <a:tcPr marT="63500" marB="63500" marR="63500" marL="6350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6"/>
          <p:cNvSpPr txBox="1"/>
          <p:nvPr/>
        </p:nvSpPr>
        <p:spPr>
          <a:xfrm>
            <a:off x="1217850" y="1567675"/>
            <a:ext cx="6944400" cy="2953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73763"/>
              </a:buClr>
              <a:buSzPts val="1800"/>
              <a:buFont typeface="Poppins"/>
              <a:buAutoNum type="arabicPeriod"/>
            </a:pPr>
            <a:r>
              <a:rPr b="1" lang="es-419" sz="1800">
                <a:solidFill>
                  <a:srgbClr val="073763"/>
                </a:solidFill>
                <a:latin typeface="Poppins"/>
                <a:ea typeface="Poppins"/>
                <a:cs typeface="Poppins"/>
                <a:sym typeface="Poppins"/>
              </a:rPr>
              <a:t>Problemática</a:t>
            </a:r>
            <a:endParaRPr b="1" sz="1800">
              <a:solidFill>
                <a:srgbClr val="073763"/>
              </a:solidFill>
              <a:latin typeface="Poppins"/>
              <a:ea typeface="Poppins"/>
              <a:cs typeface="Poppins"/>
              <a:sym typeface="Poppins"/>
            </a:endParaRPr>
          </a:p>
          <a:p>
            <a:pPr indent="-342900" lvl="1" marL="914400" rtl="0" algn="l">
              <a:spcBef>
                <a:spcPts val="0"/>
              </a:spcBef>
              <a:spcAft>
                <a:spcPts val="0"/>
              </a:spcAft>
              <a:buSzPts val="1800"/>
              <a:buFont typeface="Poppins Light"/>
              <a:buAutoNum type="alphaLcPeriod"/>
            </a:pPr>
            <a:r>
              <a:rPr lang="es-419" sz="1800">
                <a:latin typeface="Poppins Light"/>
                <a:ea typeface="Poppins Light"/>
                <a:cs typeface="Poppins Light"/>
                <a:sym typeface="Poppins Light"/>
              </a:rPr>
              <a:t>Introducción al problema</a:t>
            </a:r>
            <a:endParaRPr sz="1800">
              <a:latin typeface="Poppins Light"/>
              <a:ea typeface="Poppins Light"/>
              <a:cs typeface="Poppins Light"/>
              <a:sym typeface="Poppins Light"/>
            </a:endParaRPr>
          </a:p>
          <a:p>
            <a:pPr indent="-342900" lvl="0" marL="457200" marR="0" rtl="0" algn="l">
              <a:lnSpc>
                <a:spcPct val="100000"/>
              </a:lnSpc>
              <a:spcBef>
                <a:spcPts val="0"/>
              </a:spcBef>
              <a:spcAft>
                <a:spcPts val="0"/>
              </a:spcAft>
              <a:buClr>
                <a:srgbClr val="073763"/>
              </a:buClr>
              <a:buSzPts val="1800"/>
              <a:buFont typeface="Poppins"/>
              <a:buAutoNum type="arabicPeriod"/>
            </a:pPr>
            <a:r>
              <a:rPr b="1" lang="es-419" sz="1800">
                <a:solidFill>
                  <a:srgbClr val="073763"/>
                </a:solidFill>
                <a:latin typeface="Poppins"/>
                <a:ea typeface="Poppins"/>
                <a:cs typeface="Poppins"/>
                <a:sym typeface="Poppins"/>
              </a:rPr>
              <a:t>Solución</a:t>
            </a:r>
            <a:endParaRPr b="1" sz="1800">
              <a:solidFill>
                <a:srgbClr val="073763"/>
              </a:solidFill>
              <a:latin typeface="Poppins"/>
              <a:ea typeface="Poppins"/>
              <a:cs typeface="Poppins"/>
              <a:sym typeface="Poppins"/>
            </a:endParaRPr>
          </a:p>
          <a:p>
            <a:pPr indent="-342900" lvl="0" marL="457200" rtl="0" algn="l">
              <a:spcBef>
                <a:spcPts val="0"/>
              </a:spcBef>
              <a:spcAft>
                <a:spcPts val="0"/>
              </a:spcAft>
              <a:buClr>
                <a:srgbClr val="073763"/>
              </a:buClr>
              <a:buSzPts val="1800"/>
              <a:buFont typeface="Poppins"/>
              <a:buAutoNum type="arabicPeriod"/>
            </a:pPr>
            <a:r>
              <a:rPr b="1" lang="es-419" sz="1800">
                <a:solidFill>
                  <a:srgbClr val="073763"/>
                </a:solidFill>
                <a:latin typeface="Poppins"/>
                <a:ea typeface="Poppins"/>
                <a:cs typeface="Poppins"/>
                <a:sym typeface="Poppins"/>
              </a:rPr>
              <a:t>Justificación</a:t>
            </a:r>
            <a:endParaRPr b="1" sz="1800">
              <a:solidFill>
                <a:srgbClr val="073763"/>
              </a:solidFill>
              <a:latin typeface="Poppins"/>
              <a:ea typeface="Poppins"/>
              <a:cs typeface="Poppins"/>
              <a:sym typeface="Poppins"/>
            </a:endParaRPr>
          </a:p>
          <a:p>
            <a:pPr indent="-342900" lvl="1" marL="914400" rtl="0" algn="l">
              <a:spcBef>
                <a:spcPts val="0"/>
              </a:spcBef>
              <a:spcAft>
                <a:spcPts val="0"/>
              </a:spcAft>
              <a:buSzPts val="1800"/>
              <a:buFont typeface="Poppins Light"/>
              <a:buAutoNum type="alphaLcPeriod"/>
            </a:pPr>
            <a:r>
              <a:rPr lang="es-419" sz="1800">
                <a:latin typeface="Poppins Light"/>
                <a:ea typeface="Poppins Light"/>
                <a:cs typeface="Poppins Light"/>
                <a:sym typeface="Poppins Light"/>
              </a:rPr>
              <a:t>¿El porqué del sistema?</a:t>
            </a:r>
            <a:endParaRPr sz="1800">
              <a:solidFill>
                <a:schemeClr val="dk1"/>
              </a:solidFill>
              <a:latin typeface="Poppins Light"/>
              <a:ea typeface="Poppins Light"/>
              <a:cs typeface="Poppins Light"/>
              <a:sym typeface="Poppins Light"/>
            </a:endParaRPr>
          </a:p>
          <a:p>
            <a:pPr indent="-342900" lvl="0" marL="457200" rtl="0" algn="l">
              <a:spcBef>
                <a:spcPts val="0"/>
              </a:spcBef>
              <a:spcAft>
                <a:spcPts val="0"/>
              </a:spcAft>
              <a:buClr>
                <a:srgbClr val="073763"/>
              </a:buClr>
              <a:buSzPts val="1800"/>
              <a:buFont typeface="Poppins"/>
              <a:buAutoNum type="arabicPeriod"/>
            </a:pPr>
            <a:r>
              <a:rPr b="1" lang="es-419" sz="1800">
                <a:solidFill>
                  <a:srgbClr val="073763"/>
                </a:solidFill>
                <a:latin typeface="Poppins"/>
                <a:ea typeface="Poppins"/>
                <a:cs typeface="Poppins"/>
                <a:sym typeface="Poppins"/>
              </a:rPr>
              <a:t>Modelo de proceso</a:t>
            </a:r>
            <a:endParaRPr b="1" sz="1800">
              <a:solidFill>
                <a:srgbClr val="073763"/>
              </a:solidFill>
              <a:latin typeface="Poppins"/>
              <a:ea typeface="Poppins"/>
              <a:cs typeface="Poppins"/>
              <a:sym typeface="Poppins"/>
            </a:endParaRPr>
          </a:p>
          <a:p>
            <a:pPr indent="-342900" lvl="1" marL="914400" rtl="0" algn="l">
              <a:spcBef>
                <a:spcPts val="0"/>
              </a:spcBef>
              <a:spcAft>
                <a:spcPts val="0"/>
              </a:spcAft>
              <a:buClr>
                <a:schemeClr val="dk1"/>
              </a:buClr>
              <a:buSzPts val="1800"/>
              <a:buFont typeface="Poppins Light"/>
              <a:buAutoNum type="alphaLcPeriod"/>
            </a:pPr>
            <a:r>
              <a:rPr lang="es-419" sz="1800">
                <a:solidFill>
                  <a:schemeClr val="dk1"/>
                </a:solidFill>
                <a:latin typeface="Poppins Light"/>
                <a:ea typeface="Poppins Light"/>
                <a:cs typeface="Poppins Light"/>
                <a:sym typeface="Poppins Light"/>
              </a:rPr>
              <a:t>Justificación</a:t>
            </a:r>
            <a:endParaRPr sz="1800">
              <a:solidFill>
                <a:schemeClr val="dk1"/>
              </a:solidFill>
              <a:latin typeface="Poppins Light"/>
              <a:ea typeface="Poppins Light"/>
              <a:cs typeface="Poppins Light"/>
              <a:sym typeface="Poppins Light"/>
            </a:endParaRPr>
          </a:p>
          <a:p>
            <a:pPr indent="-342900" lvl="0" marL="457200" rtl="0" algn="l">
              <a:spcBef>
                <a:spcPts val="0"/>
              </a:spcBef>
              <a:spcAft>
                <a:spcPts val="0"/>
              </a:spcAft>
              <a:buClr>
                <a:srgbClr val="073763"/>
              </a:buClr>
              <a:buSzPts val="1800"/>
              <a:buFont typeface="Poppins"/>
              <a:buAutoNum type="arabicPeriod"/>
            </a:pPr>
            <a:r>
              <a:rPr b="1" lang="es-419" sz="1800">
                <a:solidFill>
                  <a:srgbClr val="073763"/>
                </a:solidFill>
                <a:latin typeface="Poppins"/>
                <a:ea typeface="Poppins"/>
                <a:cs typeface="Poppins"/>
                <a:sym typeface="Poppins"/>
              </a:rPr>
              <a:t>Metodología</a:t>
            </a:r>
            <a:endParaRPr b="1" sz="1800">
              <a:solidFill>
                <a:srgbClr val="073763"/>
              </a:solidFill>
              <a:latin typeface="Poppins"/>
              <a:ea typeface="Poppins"/>
              <a:cs typeface="Poppins"/>
              <a:sym typeface="Poppins"/>
            </a:endParaRPr>
          </a:p>
          <a:p>
            <a:pPr indent="-342900" lvl="1" marL="914400" rtl="0" algn="l">
              <a:spcBef>
                <a:spcPts val="0"/>
              </a:spcBef>
              <a:spcAft>
                <a:spcPts val="0"/>
              </a:spcAft>
              <a:buSzPts val="1800"/>
              <a:buFont typeface="Poppins Light"/>
              <a:buAutoNum type="alphaLcPeriod"/>
            </a:pPr>
            <a:r>
              <a:rPr lang="es-419" sz="1800">
                <a:latin typeface="Poppins Light"/>
                <a:ea typeface="Poppins Light"/>
                <a:cs typeface="Poppins Light"/>
                <a:sym typeface="Poppins Light"/>
              </a:rPr>
              <a:t>Elección</a:t>
            </a:r>
            <a:endParaRPr sz="1800">
              <a:latin typeface="Poppins Light"/>
              <a:ea typeface="Poppins Light"/>
              <a:cs typeface="Poppins Light"/>
              <a:sym typeface="Poppins Light"/>
            </a:endParaRPr>
          </a:p>
        </p:txBody>
      </p:sp>
      <p:sp>
        <p:nvSpPr>
          <p:cNvPr id="152" name="Google Shape;152;p16"/>
          <p:cNvSpPr txBox="1"/>
          <p:nvPr>
            <p:ph idx="4294967295" type="title"/>
          </p:nvPr>
        </p:nvSpPr>
        <p:spPr>
          <a:xfrm>
            <a:off x="3031675" y="536575"/>
            <a:ext cx="2850300" cy="6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Contenido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4"/>
          <p:cNvSpPr txBox="1"/>
          <p:nvPr>
            <p:ph idx="1" type="body"/>
          </p:nvPr>
        </p:nvSpPr>
        <p:spPr>
          <a:xfrm>
            <a:off x="1069625" y="4406300"/>
            <a:ext cx="4608000" cy="519600"/>
          </a:xfrm>
          <a:prstGeom prst="rect">
            <a:avLst/>
          </a:prstGeom>
        </p:spPr>
        <p:txBody>
          <a:bodyPr anchorCtr="0" anchor="b" bIns="91425" lIns="91425" spcFirstLastPara="1" rIns="91425" wrap="square" tIns="91425">
            <a:noAutofit/>
          </a:bodyPr>
          <a:lstStyle/>
          <a:p>
            <a:pPr indent="0" lvl="0" marL="0" rtl="0" algn="l">
              <a:spcBef>
                <a:spcPts val="360"/>
              </a:spcBef>
              <a:spcAft>
                <a:spcPts val="0"/>
              </a:spcAft>
              <a:buNone/>
            </a:pPr>
            <a:r>
              <a:t/>
            </a:r>
            <a:endParaRPr/>
          </a:p>
        </p:txBody>
      </p:sp>
      <p:pic>
        <p:nvPicPr>
          <p:cNvPr id="264" name="Google Shape;264;p34"/>
          <p:cNvPicPr preferRelativeResize="0"/>
          <p:nvPr/>
        </p:nvPicPr>
        <p:blipFill>
          <a:blip r:embed="rId3">
            <a:alphaModFix/>
          </a:blip>
          <a:stretch>
            <a:fillRect/>
          </a:stretch>
        </p:blipFill>
        <p:spPr>
          <a:xfrm>
            <a:off x="877913" y="1030588"/>
            <a:ext cx="7388169" cy="308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Google Shape;269;p35"/>
          <p:cNvPicPr preferRelativeResize="0"/>
          <p:nvPr/>
        </p:nvPicPr>
        <p:blipFill rotWithShape="1">
          <a:blip r:embed="rId3">
            <a:alphaModFix/>
          </a:blip>
          <a:srcRect b="2200" l="0" r="2200" t="0"/>
          <a:stretch/>
        </p:blipFill>
        <p:spPr>
          <a:xfrm>
            <a:off x="1069622" y="152400"/>
            <a:ext cx="6651803" cy="4991100"/>
          </a:xfrm>
          <a:prstGeom prst="rect">
            <a:avLst/>
          </a:prstGeom>
          <a:noFill/>
          <a:ln>
            <a:noFill/>
          </a:ln>
        </p:spPr>
      </p:pic>
      <p:sp>
        <p:nvSpPr>
          <p:cNvPr id="270" name="Google Shape;270;p35"/>
          <p:cNvSpPr txBox="1"/>
          <p:nvPr>
            <p:ph type="title"/>
          </p:nvPr>
        </p:nvSpPr>
        <p:spPr>
          <a:xfrm>
            <a:off x="2590275" y="152400"/>
            <a:ext cx="3610500" cy="6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1800"/>
              <a:t>Diagrama de casos de uso</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6"/>
          <p:cNvSpPr txBox="1"/>
          <p:nvPr>
            <p:ph idx="1" type="body"/>
          </p:nvPr>
        </p:nvSpPr>
        <p:spPr>
          <a:xfrm>
            <a:off x="1069625" y="1958050"/>
            <a:ext cx="4608000" cy="261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276" name="Google Shape;276;p36"/>
          <p:cNvPicPr preferRelativeResize="0"/>
          <p:nvPr/>
        </p:nvPicPr>
        <p:blipFill>
          <a:blip r:embed="rId3">
            <a:alphaModFix/>
          </a:blip>
          <a:stretch>
            <a:fillRect/>
          </a:stretch>
        </p:blipFill>
        <p:spPr>
          <a:xfrm>
            <a:off x="1069625" y="122900"/>
            <a:ext cx="6827875" cy="4897675"/>
          </a:xfrm>
          <a:prstGeom prst="rect">
            <a:avLst/>
          </a:prstGeom>
          <a:noFill/>
          <a:ln>
            <a:noFill/>
          </a:ln>
        </p:spPr>
      </p:pic>
      <p:sp>
        <p:nvSpPr>
          <p:cNvPr id="277" name="Google Shape;277;p36"/>
          <p:cNvSpPr txBox="1"/>
          <p:nvPr>
            <p:ph type="title"/>
          </p:nvPr>
        </p:nvSpPr>
        <p:spPr>
          <a:xfrm>
            <a:off x="4574475" y="122900"/>
            <a:ext cx="3536400" cy="37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1800"/>
              <a:t>Modelo entidad-relacion</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7"/>
          <p:cNvSpPr txBox="1"/>
          <p:nvPr>
            <p:ph idx="1" type="body"/>
          </p:nvPr>
        </p:nvSpPr>
        <p:spPr>
          <a:xfrm>
            <a:off x="1069625" y="1958050"/>
            <a:ext cx="4608000" cy="261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283" name="Google Shape;283;p37"/>
          <p:cNvPicPr preferRelativeResize="0"/>
          <p:nvPr/>
        </p:nvPicPr>
        <p:blipFill>
          <a:blip r:embed="rId3">
            <a:alphaModFix/>
          </a:blip>
          <a:stretch>
            <a:fillRect/>
          </a:stretch>
        </p:blipFill>
        <p:spPr>
          <a:xfrm>
            <a:off x="899266" y="152400"/>
            <a:ext cx="7345460" cy="5143500"/>
          </a:xfrm>
          <a:prstGeom prst="rect">
            <a:avLst/>
          </a:prstGeom>
          <a:noFill/>
          <a:ln>
            <a:noFill/>
          </a:ln>
        </p:spPr>
      </p:pic>
      <p:sp>
        <p:nvSpPr>
          <p:cNvPr id="284" name="Google Shape;284;p37"/>
          <p:cNvSpPr txBox="1"/>
          <p:nvPr>
            <p:ph type="title"/>
          </p:nvPr>
        </p:nvSpPr>
        <p:spPr>
          <a:xfrm>
            <a:off x="3115775" y="152400"/>
            <a:ext cx="3165600" cy="3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1800"/>
              <a:t>Modelo relacional</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38"/>
          <p:cNvPicPr preferRelativeResize="0"/>
          <p:nvPr/>
        </p:nvPicPr>
        <p:blipFill rotWithShape="1">
          <a:blip r:embed="rId3">
            <a:alphaModFix/>
          </a:blip>
          <a:srcRect b="25382" l="26206" r="18045" t="14310"/>
          <a:stretch/>
        </p:blipFill>
        <p:spPr>
          <a:xfrm>
            <a:off x="2005688" y="1504775"/>
            <a:ext cx="4943475" cy="3009900"/>
          </a:xfrm>
          <a:prstGeom prst="rect">
            <a:avLst/>
          </a:prstGeom>
          <a:noFill/>
          <a:ln>
            <a:noFill/>
          </a:ln>
        </p:spPr>
      </p:pic>
      <p:sp>
        <p:nvSpPr>
          <p:cNvPr id="290" name="Google Shape;290;p38"/>
          <p:cNvSpPr txBox="1"/>
          <p:nvPr>
            <p:ph idx="4294967295" type="title"/>
          </p:nvPr>
        </p:nvSpPr>
        <p:spPr>
          <a:xfrm>
            <a:off x="3635075" y="387300"/>
            <a:ext cx="3165600" cy="3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1800"/>
              <a:t>Diseño</a:t>
            </a:r>
            <a:endParaRPr sz="1800"/>
          </a:p>
        </p:txBody>
      </p:sp>
      <p:sp>
        <p:nvSpPr>
          <p:cNvPr id="291" name="Google Shape;291;p38"/>
          <p:cNvSpPr txBox="1"/>
          <p:nvPr>
            <p:ph idx="4294967295" type="title"/>
          </p:nvPr>
        </p:nvSpPr>
        <p:spPr>
          <a:xfrm>
            <a:off x="2365113" y="885925"/>
            <a:ext cx="4224600" cy="3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1800"/>
              <a:t>Implementación del sistema</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39"/>
          <p:cNvPicPr preferRelativeResize="0"/>
          <p:nvPr/>
        </p:nvPicPr>
        <p:blipFill>
          <a:blip r:embed="rId3">
            <a:alphaModFix/>
          </a:blip>
          <a:stretch>
            <a:fillRect/>
          </a:stretch>
        </p:blipFill>
        <p:spPr>
          <a:xfrm>
            <a:off x="709613" y="514350"/>
            <a:ext cx="7724775" cy="4114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40"/>
          <p:cNvPicPr preferRelativeResize="0"/>
          <p:nvPr/>
        </p:nvPicPr>
        <p:blipFill rotWithShape="1">
          <a:blip r:embed="rId3">
            <a:alphaModFix/>
          </a:blip>
          <a:srcRect b="15789" l="6400" r="4829" t="0"/>
          <a:stretch/>
        </p:blipFill>
        <p:spPr>
          <a:xfrm>
            <a:off x="1190625" y="433388"/>
            <a:ext cx="6762750" cy="4276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41"/>
          <p:cNvPicPr preferRelativeResize="0"/>
          <p:nvPr/>
        </p:nvPicPr>
        <p:blipFill rotWithShape="1">
          <a:blip r:embed="rId3">
            <a:alphaModFix/>
          </a:blip>
          <a:srcRect b="14261" l="7380" r="5176" t="1250"/>
          <a:stretch/>
        </p:blipFill>
        <p:spPr>
          <a:xfrm>
            <a:off x="1909025" y="521000"/>
            <a:ext cx="5325956" cy="4101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42"/>
          <p:cNvPicPr preferRelativeResize="0"/>
          <p:nvPr/>
        </p:nvPicPr>
        <p:blipFill rotWithShape="1">
          <a:blip r:embed="rId3">
            <a:alphaModFix/>
          </a:blip>
          <a:srcRect b="6105" l="27388" r="16863" t="11833"/>
          <a:stretch/>
        </p:blipFill>
        <p:spPr>
          <a:xfrm>
            <a:off x="1828800" y="304800"/>
            <a:ext cx="5486400" cy="4533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Google Shape;316;p43"/>
          <p:cNvPicPr preferRelativeResize="0"/>
          <p:nvPr/>
        </p:nvPicPr>
        <p:blipFill rotWithShape="1">
          <a:blip r:embed="rId3">
            <a:alphaModFix/>
          </a:blip>
          <a:srcRect b="24424" l="32866" r="34158" t="14696"/>
          <a:stretch/>
        </p:blipFill>
        <p:spPr>
          <a:xfrm>
            <a:off x="2596887" y="578275"/>
            <a:ext cx="3950215" cy="4101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nvSpPr>
        <p:spPr>
          <a:xfrm>
            <a:off x="1217850" y="1567675"/>
            <a:ext cx="6944400" cy="295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419" sz="1800">
                <a:solidFill>
                  <a:srgbClr val="073763"/>
                </a:solidFill>
                <a:latin typeface="Poppins"/>
                <a:ea typeface="Poppins"/>
                <a:cs typeface="Poppins"/>
                <a:sym typeface="Poppins"/>
              </a:rPr>
              <a:t>6.- Reglas del negocio</a:t>
            </a:r>
            <a:endParaRPr b="1" sz="1800">
              <a:solidFill>
                <a:srgbClr val="073763"/>
              </a:solidFill>
              <a:latin typeface="Poppins"/>
              <a:ea typeface="Poppins"/>
              <a:cs typeface="Poppins"/>
              <a:sym typeface="Poppins"/>
            </a:endParaRPr>
          </a:p>
          <a:p>
            <a:pPr indent="0" lvl="0" marL="0" marR="0" rtl="0" algn="l">
              <a:lnSpc>
                <a:spcPct val="100000"/>
              </a:lnSpc>
              <a:spcBef>
                <a:spcPts val="0"/>
              </a:spcBef>
              <a:spcAft>
                <a:spcPts val="0"/>
              </a:spcAft>
              <a:buNone/>
            </a:pPr>
            <a:r>
              <a:rPr b="1" lang="es-419" sz="1800">
                <a:solidFill>
                  <a:srgbClr val="073763"/>
                </a:solidFill>
                <a:latin typeface="Poppins"/>
                <a:ea typeface="Poppins"/>
                <a:cs typeface="Poppins"/>
                <a:sym typeface="Poppins"/>
              </a:rPr>
              <a:t>7.- Requerimientos Funcionales</a:t>
            </a:r>
            <a:endParaRPr b="1" sz="1800">
              <a:solidFill>
                <a:srgbClr val="073763"/>
              </a:solidFill>
              <a:latin typeface="Poppins"/>
              <a:ea typeface="Poppins"/>
              <a:cs typeface="Poppins"/>
              <a:sym typeface="Poppins"/>
            </a:endParaRPr>
          </a:p>
          <a:p>
            <a:pPr indent="0" lvl="0" marL="0" marR="0" rtl="0" algn="l">
              <a:lnSpc>
                <a:spcPct val="100000"/>
              </a:lnSpc>
              <a:spcBef>
                <a:spcPts val="0"/>
              </a:spcBef>
              <a:spcAft>
                <a:spcPts val="0"/>
              </a:spcAft>
              <a:buNone/>
            </a:pPr>
            <a:r>
              <a:rPr b="1" lang="es-419" sz="1800">
                <a:solidFill>
                  <a:srgbClr val="073763"/>
                </a:solidFill>
                <a:latin typeface="Poppins"/>
                <a:ea typeface="Poppins"/>
                <a:cs typeface="Poppins"/>
                <a:sym typeface="Poppins"/>
              </a:rPr>
              <a:t>8.- Requerimientos No Funcionales</a:t>
            </a:r>
            <a:endParaRPr b="1" sz="1800">
              <a:solidFill>
                <a:srgbClr val="073763"/>
              </a:solidFill>
              <a:latin typeface="Poppins"/>
              <a:ea typeface="Poppins"/>
              <a:cs typeface="Poppins"/>
              <a:sym typeface="Poppins"/>
            </a:endParaRPr>
          </a:p>
          <a:p>
            <a:pPr indent="0" lvl="0" marL="0" marR="0" rtl="0" algn="l">
              <a:lnSpc>
                <a:spcPct val="100000"/>
              </a:lnSpc>
              <a:spcBef>
                <a:spcPts val="0"/>
              </a:spcBef>
              <a:spcAft>
                <a:spcPts val="0"/>
              </a:spcAft>
              <a:buNone/>
            </a:pPr>
            <a:r>
              <a:rPr b="1" lang="es-419" sz="1800">
                <a:solidFill>
                  <a:srgbClr val="073763"/>
                </a:solidFill>
                <a:latin typeface="Poppins"/>
                <a:ea typeface="Poppins"/>
                <a:cs typeface="Poppins"/>
                <a:sym typeface="Poppins"/>
              </a:rPr>
              <a:t>9.-Requerimientos básicos</a:t>
            </a:r>
            <a:endParaRPr b="1" sz="1800">
              <a:solidFill>
                <a:srgbClr val="073763"/>
              </a:solidFill>
              <a:latin typeface="Poppins"/>
              <a:ea typeface="Poppins"/>
              <a:cs typeface="Poppins"/>
              <a:sym typeface="Poppins"/>
            </a:endParaRPr>
          </a:p>
          <a:p>
            <a:pPr indent="0" lvl="0" marL="0" marR="0" rtl="0" algn="l">
              <a:lnSpc>
                <a:spcPct val="100000"/>
              </a:lnSpc>
              <a:spcBef>
                <a:spcPts val="0"/>
              </a:spcBef>
              <a:spcAft>
                <a:spcPts val="0"/>
              </a:spcAft>
              <a:buNone/>
            </a:pPr>
            <a:r>
              <a:rPr b="1" lang="es-419" sz="1800">
                <a:solidFill>
                  <a:srgbClr val="073763"/>
                </a:solidFill>
                <a:latin typeface="Poppins"/>
                <a:ea typeface="Poppins"/>
                <a:cs typeface="Poppins"/>
                <a:sym typeface="Poppins"/>
              </a:rPr>
              <a:t>10.- Diagramas de casos  de uso</a:t>
            </a:r>
            <a:endParaRPr b="1" sz="1800">
              <a:solidFill>
                <a:srgbClr val="073763"/>
              </a:solidFill>
              <a:latin typeface="Poppins"/>
              <a:ea typeface="Poppins"/>
              <a:cs typeface="Poppins"/>
              <a:sym typeface="Poppins"/>
            </a:endParaRPr>
          </a:p>
          <a:p>
            <a:pPr indent="0" lvl="0" marL="0" marR="0" rtl="0" algn="l">
              <a:lnSpc>
                <a:spcPct val="100000"/>
              </a:lnSpc>
              <a:spcBef>
                <a:spcPts val="0"/>
              </a:spcBef>
              <a:spcAft>
                <a:spcPts val="0"/>
              </a:spcAft>
              <a:buNone/>
            </a:pPr>
            <a:r>
              <a:rPr b="1" lang="es-419" sz="1800">
                <a:solidFill>
                  <a:srgbClr val="073763"/>
                </a:solidFill>
                <a:latin typeface="Poppins"/>
                <a:ea typeface="Poppins"/>
                <a:cs typeface="Poppins"/>
                <a:sym typeface="Poppins"/>
              </a:rPr>
              <a:t>11.- Modelo entidad relación</a:t>
            </a:r>
            <a:endParaRPr b="1" sz="1800">
              <a:solidFill>
                <a:srgbClr val="073763"/>
              </a:solidFill>
              <a:latin typeface="Poppins"/>
              <a:ea typeface="Poppins"/>
              <a:cs typeface="Poppins"/>
              <a:sym typeface="Poppins"/>
            </a:endParaRPr>
          </a:p>
          <a:p>
            <a:pPr indent="0" lvl="0" marL="0" marR="0" rtl="0" algn="l">
              <a:lnSpc>
                <a:spcPct val="100000"/>
              </a:lnSpc>
              <a:spcBef>
                <a:spcPts val="0"/>
              </a:spcBef>
              <a:spcAft>
                <a:spcPts val="0"/>
              </a:spcAft>
              <a:buNone/>
            </a:pPr>
            <a:r>
              <a:rPr b="1" lang="es-419" sz="1800">
                <a:solidFill>
                  <a:srgbClr val="073763"/>
                </a:solidFill>
                <a:latin typeface="Poppins"/>
                <a:ea typeface="Poppins"/>
                <a:cs typeface="Poppins"/>
                <a:sym typeface="Poppins"/>
              </a:rPr>
              <a:t>12.- Modelo relacional</a:t>
            </a:r>
            <a:endParaRPr b="1" sz="1800">
              <a:solidFill>
                <a:srgbClr val="073763"/>
              </a:solidFill>
              <a:latin typeface="Poppins"/>
              <a:ea typeface="Poppins"/>
              <a:cs typeface="Poppins"/>
              <a:sym typeface="Poppins"/>
            </a:endParaRPr>
          </a:p>
          <a:p>
            <a:pPr indent="0" lvl="0" marL="0" marR="0" rtl="0" algn="l">
              <a:lnSpc>
                <a:spcPct val="100000"/>
              </a:lnSpc>
              <a:spcBef>
                <a:spcPts val="0"/>
              </a:spcBef>
              <a:spcAft>
                <a:spcPts val="0"/>
              </a:spcAft>
              <a:buNone/>
            </a:pPr>
            <a:r>
              <a:rPr b="1" lang="es-419" sz="1800">
                <a:solidFill>
                  <a:srgbClr val="073763"/>
                </a:solidFill>
                <a:latin typeface="Poppins"/>
                <a:ea typeface="Poppins"/>
                <a:cs typeface="Poppins"/>
                <a:sym typeface="Poppins"/>
              </a:rPr>
              <a:t>13.- Diseño</a:t>
            </a:r>
            <a:endParaRPr b="1" sz="1800">
              <a:solidFill>
                <a:srgbClr val="073763"/>
              </a:solidFill>
              <a:latin typeface="Poppins"/>
              <a:ea typeface="Poppins"/>
              <a:cs typeface="Poppins"/>
              <a:sym typeface="Poppins"/>
            </a:endParaRPr>
          </a:p>
          <a:p>
            <a:pPr indent="-342900" lvl="0" marL="914400" marR="0" rtl="0" algn="l">
              <a:lnSpc>
                <a:spcPct val="100000"/>
              </a:lnSpc>
              <a:spcBef>
                <a:spcPts val="0"/>
              </a:spcBef>
              <a:spcAft>
                <a:spcPts val="0"/>
              </a:spcAft>
              <a:buSzPts val="1800"/>
              <a:buFont typeface="Poppins Light"/>
              <a:buAutoNum type="alphaLcParenR"/>
            </a:pPr>
            <a:r>
              <a:rPr lang="es-419" sz="1800">
                <a:latin typeface="Poppins Light"/>
                <a:ea typeface="Poppins Light"/>
                <a:cs typeface="Poppins Light"/>
                <a:sym typeface="Poppins Light"/>
              </a:rPr>
              <a:t>Implementación del sistema</a:t>
            </a:r>
            <a:endParaRPr sz="1800">
              <a:latin typeface="Poppins Light"/>
              <a:ea typeface="Poppins Light"/>
              <a:cs typeface="Poppins Light"/>
              <a:sym typeface="Poppins Light"/>
            </a:endParaRPr>
          </a:p>
        </p:txBody>
      </p:sp>
      <p:sp>
        <p:nvSpPr>
          <p:cNvPr id="158" name="Google Shape;158;p17"/>
          <p:cNvSpPr txBox="1"/>
          <p:nvPr>
            <p:ph idx="4294967295" type="title"/>
          </p:nvPr>
        </p:nvSpPr>
        <p:spPr>
          <a:xfrm>
            <a:off x="3031675" y="536575"/>
            <a:ext cx="2850300" cy="6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Contenido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4"/>
          <p:cNvSpPr txBox="1"/>
          <p:nvPr>
            <p:ph idx="1" type="body"/>
          </p:nvPr>
        </p:nvSpPr>
        <p:spPr>
          <a:xfrm>
            <a:off x="1069625" y="4406300"/>
            <a:ext cx="4608000" cy="519600"/>
          </a:xfrm>
          <a:prstGeom prst="rect">
            <a:avLst/>
          </a:prstGeom>
        </p:spPr>
        <p:txBody>
          <a:bodyPr anchorCtr="0" anchor="b" bIns="91425" lIns="91425" spcFirstLastPara="1" rIns="91425" wrap="square" tIns="91425">
            <a:noAutofit/>
          </a:bodyPr>
          <a:lstStyle/>
          <a:p>
            <a:pPr indent="0" lvl="0" marL="0" rtl="0" algn="l">
              <a:spcBef>
                <a:spcPts val="360"/>
              </a:spcBef>
              <a:spcAft>
                <a:spcPts val="0"/>
              </a:spcAft>
              <a:buNone/>
            </a:pPr>
            <a:r>
              <a:t/>
            </a:r>
            <a:endParaRPr/>
          </a:p>
        </p:txBody>
      </p:sp>
      <p:pic>
        <p:nvPicPr>
          <p:cNvPr id="322" name="Google Shape;322;p44"/>
          <p:cNvPicPr preferRelativeResize="0"/>
          <p:nvPr/>
        </p:nvPicPr>
        <p:blipFill rotWithShape="1">
          <a:blip r:embed="rId3">
            <a:alphaModFix/>
          </a:blip>
          <a:srcRect b="17035" l="6877" r="4720" t="1024"/>
          <a:stretch/>
        </p:blipFill>
        <p:spPr>
          <a:xfrm>
            <a:off x="1063125" y="521000"/>
            <a:ext cx="7017744" cy="4101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5"/>
          <p:cNvSpPr txBox="1"/>
          <p:nvPr>
            <p:ph idx="1" type="body"/>
          </p:nvPr>
        </p:nvSpPr>
        <p:spPr>
          <a:xfrm>
            <a:off x="1069625" y="4406300"/>
            <a:ext cx="4608000" cy="519600"/>
          </a:xfrm>
          <a:prstGeom prst="rect">
            <a:avLst/>
          </a:prstGeom>
        </p:spPr>
        <p:txBody>
          <a:bodyPr anchorCtr="0" anchor="b" bIns="91425" lIns="91425" spcFirstLastPara="1" rIns="91425" wrap="square" tIns="91425">
            <a:noAutofit/>
          </a:bodyPr>
          <a:lstStyle/>
          <a:p>
            <a:pPr indent="0" lvl="0" marL="0" rtl="0" algn="l">
              <a:spcBef>
                <a:spcPts val="360"/>
              </a:spcBef>
              <a:spcAft>
                <a:spcPts val="0"/>
              </a:spcAft>
              <a:buNone/>
            </a:pPr>
            <a:r>
              <a:t/>
            </a:r>
            <a:endParaRPr/>
          </a:p>
        </p:txBody>
      </p:sp>
      <p:pic>
        <p:nvPicPr>
          <p:cNvPr id="328" name="Google Shape;328;p45"/>
          <p:cNvPicPr preferRelativeResize="0"/>
          <p:nvPr/>
        </p:nvPicPr>
        <p:blipFill rotWithShape="1">
          <a:blip r:embed="rId3">
            <a:alphaModFix/>
          </a:blip>
          <a:srcRect b="14748" l="5696" r="4026" t="0"/>
          <a:stretch/>
        </p:blipFill>
        <p:spPr>
          <a:xfrm>
            <a:off x="934738" y="521000"/>
            <a:ext cx="7274528" cy="410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362950" y="277450"/>
            <a:ext cx="5220300" cy="6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Problemática</a:t>
            </a:r>
            <a:endParaRPr/>
          </a:p>
        </p:txBody>
      </p:sp>
      <p:sp>
        <p:nvSpPr>
          <p:cNvPr id="164" name="Google Shape;164;p18"/>
          <p:cNvSpPr txBox="1"/>
          <p:nvPr>
            <p:ph idx="1" type="body"/>
          </p:nvPr>
        </p:nvSpPr>
        <p:spPr>
          <a:xfrm>
            <a:off x="479375" y="1813825"/>
            <a:ext cx="3225900" cy="2438700"/>
          </a:xfrm>
          <a:prstGeom prst="rect">
            <a:avLst/>
          </a:prstGeom>
        </p:spPr>
        <p:txBody>
          <a:bodyPr anchorCtr="0" anchor="t" bIns="91425" lIns="91425" spcFirstLastPara="1" rIns="91425" wrap="square" tIns="91425">
            <a:noAutofit/>
          </a:bodyPr>
          <a:lstStyle/>
          <a:p>
            <a:pPr indent="0" lvl="0" marL="540000" marR="0" rtl="0" algn="just">
              <a:lnSpc>
                <a:spcPct val="115000"/>
              </a:lnSpc>
              <a:spcBef>
                <a:spcPts val="200"/>
              </a:spcBef>
              <a:spcAft>
                <a:spcPts val="0"/>
              </a:spcAft>
              <a:buClr>
                <a:schemeClr val="dk1"/>
              </a:buClr>
              <a:buSzPts val="1100"/>
              <a:buFont typeface="Arial"/>
              <a:buNone/>
            </a:pPr>
            <a:r>
              <a:rPr lang="es-419" sz="1200">
                <a:latin typeface="Arial"/>
                <a:ea typeface="Arial"/>
                <a:cs typeface="Arial"/>
                <a:sym typeface="Arial"/>
              </a:rPr>
              <a:t>Las actividades cotidianas de las personas en la Ciudad de Mèxico ha provocado la existencia de una gran cantidad de servicios, que se demandan para satisfacer una necesidad tan simple que va desde  solicitar un albañil hasta un arquitecto.</a:t>
            </a:r>
            <a:endParaRPr sz="1200">
              <a:latin typeface="Arial"/>
              <a:ea typeface="Arial"/>
              <a:cs typeface="Arial"/>
              <a:sym typeface="Arial"/>
            </a:endParaRPr>
          </a:p>
        </p:txBody>
      </p:sp>
      <p:pic>
        <p:nvPicPr>
          <p:cNvPr id="165" name="Google Shape;165;p18"/>
          <p:cNvPicPr preferRelativeResize="0"/>
          <p:nvPr/>
        </p:nvPicPr>
        <p:blipFill rotWithShape="1">
          <a:blip r:embed="rId3">
            <a:alphaModFix/>
          </a:blip>
          <a:srcRect b="3024" l="0" r="0" t="9318"/>
          <a:stretch/>
        </p:blipFill>
        <p:spPr>
          <a:xfrm>
            <a:off x="4301475" y="194325"/>
            <a:ext cx="3817850" cy="450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19"/>
          <p:cNvPicPr preferRelativeResize="0"/>
          <p:nvPr/>
        </p:nvPicPr>
        <p:blipFill>
          <a:blip r:embed="rId3">
            <a:alphaModFix/>
          </a:blip>
          <a:stretch>
            <a:fillRect/>
          </a:stretch>
        </p:blipFill>
        <p:spPr>
          <a:xfrm>
            <a:off x="5761275" y="748375"/>
            <a:ext cx="2301993" cy="1653250"/>
          </a:xfrm>
          <a:prstGeom prst="rect">
            <a:avLst/>
          </a:prstGeom>
          <a:noFill/>
          <a:ln>
            <a:noFill/>
          </a:ln>
        </p:spPr>
      </p:pic>
      <p:pic>
        <p:nvPicPr>
          <p:cNvPr id="171" name="Google Shape;171;p19"/>
          <p:cNvPicPr preferRelativeResize="0"/>
          <p:nvPr/>
        </p:nvPicPr>
        <p:blipFill>
          <a:blip r:embed="rId4">
            <a:alphaModFix/>
          </a:blip>
          <a:stretch>
            <a:fillRect/>
          </a:stretch>
        </p:blipFill>
        <p:spPr>
          <a:xfrm>
            <a:off x="664525" y="313325"/>
            <a:ext cx="2366923" cy="1331400"/>
          </a:xfrm>
          <a:prstGeom prst="rect">
            <a:avLst/>
          </a:prstGeom>
          <a:noFill/>
          <a:ln>
            <a:noFill/>
          </a:ln>
        </p:spPr>
      </p:pic>
      <p:pic>
        <p:nvPicPr>
          <p:cNvPr id="172" name="Google Shape;172;p19"/>
          <p:cNvPicPr preferRelativeResize="0"/>
          <p:nvPr/>
        </p:nvPicPr>
        <p:blipFill>
          <a:blip r:embed="rId5">
            <a:alphaModFix/>
          </a:blip>
          <a:stretch>
            <a:fillRect/>
          </a:stretch>
        </p:blipFill>
        <p:spPr>
          <a:xfrm>
            <a:off x="1786120" y="1805650"/>
            <a:ext cx="2074750" cy="2989575"/>
          </a:xfrm>
          <a:prstGeom prst="rect">
            <a:avLst/>
          </a:prstGeom>
          <a:noFill/>
          <a:ln>
            <a:noFill/>
          </a:ln>
        </p:spPr>
      </p:pic>
      <p:pic>
        <p:nvPicPr>
          <p:cNvPr id="173" name="Google Shape;173;p19"/>
          <p:cNvPicPr preferRelativeResize="0"/>
          <p:nvPr/>
        </p:nvPicPr>
        <p:blipFill>
          <a:blip r:embed="rId6">
            <a:alphaModFix/>
          </a:blip>
          <a:stretch>
            <a:fillRect/>
          </a:stretch>
        </p:blipFill>
        <p:spPr>
          <a:xfrm>
            <a:off x="5044525" y="2785025"/>
            <a:ext cx="3735500" cy="201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573800" y="440600"/>
            <a:ext cx="5955900" cy="6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Propuesta de Solución</a:t>
            </a:r>
            <a:endParaRPr/>
          </a:p>
        </p:txBody>
      </p:sp>
      <p:sp>
        <p:nvSpPr>
          <p:cNvPr id="179" name="Google Shape;179;p20"/>
          <p:cNvSpPr txBox="1"/>
          <p:nvPr>
            <p:ph idx="1" type="body"/>
          </p:nvPr>
        </p:nvSpPr>
        <p:spPr>
          <a:xfrm>
            <a:off x="1247750" y="1476525"/>
            <a:ext cx="4608000" cy="2618400"/>
          </a:xfrm>
          <a:prstGeom prst="rect">
            <a:avLst/>
          </a:prstGeom>
        </p:spPr>
        <p:txBody>
          <a:bodyPr anchorCtr="0" anchor="t" bIns="91425" lIns="91425" spcFirstLastPara="1" rIns="91425" wrap="square" tIns="91425">
            <a:noAutofit/>
          </a:bodyPr>
          <a:lstStyle/>
          <a:p>
            <a:pPr indent="0" lvl="0" marL="540000" marR="0" rtl="0" algn="just">
              <a:lnSpc>
                <a:spcPct val="115000"/>
              </a:lnSpc>
              <a:spcBef>
                <a:spcPts val="200"/>
              </a:spcBef>
              <a:spcAft>
                <a:spcPts val="0"/>
              </a:spcAft>
              <a:buNone/>
            </a:pPr>
            <a:r>
              <a:rPr lang="es-419" sz="1800">
                <a:latin typeface="Arial"/>
                <a:ea typeface="Arial"/>
                <a:cs typeface="Arial"/>
                <a:sym typeface="Arial"/>
              </a:rPr>
              <a:t>Se realizará un sistema en línea que tendrá dos tipos de usuario, el primero contratará un servicio y para este el sistema le proporcionará el apoyo en la búsqueda, además de contar con la facilidad de realizar un contrato en línea que respalde el compromiso de ambos. </a:t>
            </a:r>
            <a:endParaRPr sz="1800"/>
          </a:p>
        </p:txBody>
      </p:sp>
      <p:pic>
        <p:nvPicPr>
          <p:cNvPr id="180" name="Google Shape;180;p20"/>
          <p:cNvPicPr preferRelativeResize="0"/>
          <p:nvPr/>
        </p:nvPicPr>
        <p:blipFill rotWithShape="1">
          <a:blip r:embed="rId3">
            <a:alphaModFix/>
          </a:blip>
          <a:srcRect b="0" l="0" r="0" t="15668"/>
          <a:stretch/>
        </p:blipFill>
        <p:spPr>
          <a:xfrm>
            <a:off x="6529700" y="1839750"/>
            <a:ext cx="2600325" cy="163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1"/>
          <p:cNvSpPr txBox="1"/>
          <p:nvPr>
            <p:ph idx="1" type="body"/>
          </p:nvPr>
        </p:nvSpPr>
        <p:spPr>
          <a:xfrm>
            <a:off x="1212300" y="468125"/>
            <a:ext cx="6719400" cy="2618400"/>
          </a:xfrm>
          <a:prstGeom prst="rect">
            <a:avLst/>
          </a:prstGeom>
        </p:spPr>
        <p:txBody>
          <a:bodyPr anchorCtr="0" anchor="t" bIns="91425" lIns="91425" spcFirstLastPara="1" rIns="91425" wrap="square" tIns="91425">
            <a:noAutofit/>
          </a:bodyPr>
          <a:lstStyle/>
          <a:p>
            <a:pPr indent="0" lvl="0" marL="540000" marR="0" rtl="0" algn="just">
              <a:lnSpc>
                <a:spcPct val="115000"/>
              </a:lnSpc>
              <a:spcBef>
                <a:spcPts val="200"/>
              </a:spcBef>
              <a:spcAft>
                <a:spcPts val="0"/>
              </a:spcAft>
              <a:buClr>
                <a:schemeClr val="dk1"/>
              </a:buClr>
              <a:buSzPts val="1100"/>
              <a:buFont typeface="Arial"/>
              <a:buNone/>
            </a:pPr>
            <a:r>
              <a:rPr lang="es-419" sz="1800">
                <a:latin typeface="Arial"/>
                <a:ea typeface="Arial"/>
                <a:cs typeface="Arial"/>
                <a:sym typeface="Arial"/>
              </a:rPr>
              <a:t>Para el segundo actor que tendrá el papel de ofertador del servicio, el sistema proporcionará acceso a la plataforma para poder subir la información acerca de él(los) servicio(s) que ofrece. </a:t>
            </a:r>
            <a:endParaRPr sz="1800">
              <a:latin typeface="Arial"/>
              <a:ea typeface="Arial"/>
              <a:cs typeface="Arial"/>
              <a:sym typeface="Arial"/>
            </a:endParaRPr>
          </a:p>
          <a:p>
            <a:pPr indent="0" lvl="0" marL="0" rtl="0" algn="l">
              <a:spcBef>
                <a:spcPts val="600"/>
              </a:spcBef>
              <a:spcAft>
                <a:spcPts val="0"/>
              </a:spcAft>
              <a:buNone/>
            </a:pPr>
            <a:r>
              <a:t/>
            </a:r>
            <a:endParaRPr/>
          </a:p>
        </p:txBody>
      </p:sp>
      <p:pic>
        <p:nvPicPr>
          <p:cNvPr id="186" name="Google Shape;186;p21"/>
          <p:cNvPicPr preferRelativeResize="0"/>
          <p:nvPr/>
        </p:nvPicPr>
        <p:blipFill>
          <a:blip r:embed="rId3">
            <a:alphaModFix/>
          </a:blip>
          <a:stretch>
            <a:fillRect/>
          </a:stretch>
        </p:blipFill>
        <p:spPr>
          <a:xfrm>
            <a:off x="1422975" y="1980825"/>
            <a:ext cx="5936875" cy="2977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692100" y="399550"/>
            <a:ext cx="5220300" cy="6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Objetivos</a:t>
            </a:r>
            <a:endParaRPr/>
          </a:p>
        </p:txBody>
      </p:sp>
      <p:sp>
        <p:nvSpPr>
          <p:cNvPr id="192" name="Google Shape;192;p22"/>
          <p:cNvSpPr txBox="1"/>
          <p:nvPr>
            <p:ph idx="1" type="body"/>
          </p:nvPr>
        </p:nvSpPr>
        <p:spPr>
          <a:xfrm>
            <a:off x="692100" y="1426400"/>
            <a:ext cx="5334900" cy="2962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419"/>
              <a:t>Apoyar en el incremento de la</a:t>
            </a:r>
            <a:r>
              <a:rPr lang="es-419"/>
              <a:t> facilidad </a:t>
            </a:r>
            <a:r>
              <a:rPr lang="es-419"/>
              <a:t>de los usuarios al momento de buscar un servicio.</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s-419"/>
              <a:t>Apoyar a las personas aumentando la probabilidad de conseguir un empleo</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s-419"/>
              <a:t>Facilitar al solicitante del servicio el contacto </a:t>
            </a:r>
            <a:r>
              <a:rPr lang="es-419"/>
              <a:t>de los ofertadores del servicio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graphicFrame>
        <p:nvGraphicFramePr>
          <p:cNvPr id="197" name="Google Shape;197;p23"/>
          <p:cNvGraphicFramePr/>
          <p:nvPr/>
        </p:nvGraphicFramePr>
        <p:xfrm>
          <a:off x="1240788" y="763950"/>
          <a:ext cx="3000000" cy="3000000"/>
        </p:xfrm>
        <a:graphic>
          <a:graphicData uri="http://schemas.openxmlformats.org/drawingml/2006/table">
            <a:tbl>
              <a:tblPr>
                <a:noFill/>
                <a:tableStyleId>{1F3EAE54-0CE2-47D0-ADDD-F52D45B3F1C4}</a:tableStyleId>
              </a:tblPr>
              <a:tblGrid>
                <a:gridCol w="2801225"/>
                <a:gridCol w="2801225"/>
              </a:tblGrid>
              <a:tr h="269150">
                <a:tc>
                  <a:txBody>
                    <a:bodyPr>
                      <a:noAutofit/>
                    </a:bodyPr>
                    <a:lstStyle/>
                    <a:p>
                      <a:pPr indent="0" lvl="0" marL="0" rtl="0" algn="l">
                        <a:spcBef>
                          <a:spcPts val="0"/>
                        </a:spcBef>
                        <a:spcAft>
                          <a:spcPts val="0"/>
                        </a:spcAft>
                        <a:buNone/>
                      </a:pPr>
                      <a:r>
                        <a:rPr lang="es-419"/>
                        <a:t>Aplicación</a:t>
                      </a:r>
                      <a:endParaRPr/>
                    </a:p>
                  </a:txBody>
                  <a:tcPr marT="91425" marB="91425" marR="91425" marL="91425"/>
                </a:tc>
                <a:tc>
                  <a:txBody>
                    <a:bodyPr>
                      <a:noAutofit/>
                    </a:bodyPr>
                    <a:lstStyle/>
                    <a:p>
                      <a:pPr indent="0" lvl="0" marL="0" rtl="0" algn="l">
                        <a:spcBef>
                          <a:spcPts val="0"/>
                        </a:spcBef>
                        <a:spcAft>
                          <a:spcPts val="0"/>
                        </a:spcAft>
                        <a:buNone/>
                      </a:pPr>
                      <a:r>
                        <a:rPr lang="es-419"/>
                        <a:t>Características</a:t>
                      </a:r>
                      <a:endParaRPr/>
                    </a:p>
                  </a:txBody>
                  <a:tcPr marT="91425" marB="91425" marR="91425" marL="91425"/>
                </a:tc>
              </a:tr>
              <a:tr h="835925">
                <a:tc>
                  <a:txBody>
                    <a:bodyPr>
                      <a:noAutofit/>
                    </a:bodyPr>
                    <a:lstStyle/>
                    <a:p>
                      <a:pPr indent="0" lvl="0" marL="0" rtl="0" algn="l">
                        <a:spcBef>
                          <a:spcPts val="0"/>
                        </a:spcBef>
                        <a:spcAft>
                          <a:spcPts val="0"/>
                        </a:spcAft>
                        <a:buNone/>
                      </a:pPr>
                      <a:r>
                        <a:rPr lang="es-419"/>
                        <a:t>ayFix</a:t>
                      </a:r>
                      <a:endParaRPr/>
                    </a:p>
                  </a:txBody>
                  <a:tcPr marT="91425" marB="91425" marR="91425" marL="91425"/>
                </a:tc>
                <a:tc>
                  <a:txBody>
                    <a:bodyPr>
                      <a:noAutofit/>
                    </a:bodyPr>
                    <a:lstStyle/>
                    <a:p>
                      <a:pPr indent="0" lvl="0" marL="0" rtl="0" algn="just">
                        <a:spcBef>
                          <a:spcPts val="0"/>
                        </a:spcBef>
                        <a:spcAft>
                          <a:spcPts val="0"/>
                        </a:spcAft>
                        <a:buClr>
                          <a:schemeClr val="dk1"/>
                        </a:buClr>
                        <a:buSzPts val="1100"/>
                        <a:buFont typeface="Arial"/>
                        <a:buNone/>
                      </a:pPr>
                      <a:r>
                        <a:rPr lang="es-419"/>
                        <a:t>E</a:t>
                      </a:r>
                      <a:r>
                        <a:rPr lang="es-419"/>
                        <a:t>s la aplicación donde yace una comunidad de especialistas enfocados en la reparación del hogar y de oficinas.</a:t>
                      </a:r>
                      <a:endParaRPr/>
                    </a:p>
                    <a:p>
                      <a:pPr indent="0" lvl="0" marL="0" rtl="0" algn="just">
                        <a:spcBef>
                          <a:spcPts val="0"/>
                        </a:spcBef>
                        <a:spcAft>
                          <a:spcPts val="0"/>
                        </a:spcAft>
                        <a:buClr>
                          <a:schemeClr val="dk1"/>
                        </a:buClr>
                        <a:buSzPts val="1100"/>
                        <a:buFont typeface="Arial"/>
                        <a:buNone/>
                      </a:pPr>
                      <a:r>
                        <a:rPr lang="es-419"/>
                        <a:t>Sin intermediarios, el contratista acuerda con el cliente el costo, según la labor a realizar.</a:t>
                      </a:r>
                      <a:endParaRPr/>
                    </a:p>
                    <a:p>
                      <a:pPr indent="0" lvl="0" marL="0" rtl="0" algn="l">
                        <a:spcBef>
                          <a:spcPts val="0"/>
                        </a:spcBef>
                        <a:spcAft>
                          <a:spcPts val="0"/>
                        </a:spcAft>
                        <a:buNone/>
                      </a:pPr>
                      <a:r>
                        <a:t/>
                      </a:r>
                      <a:endParaRPr/>
                    </a:p>
                  </a:txBody>
                  <a:tcPr marT="91425" marB="91425" marR="91425" marL="91425"/>
                </a:tc>
              </a:tr>
              <a:tr h="835925">
                <a:tc>
                  <a:txBody>
                    <a:bodyPr>
                      <a:noAutofit/>
                    </a:bodyPr>
                    <a:lstStyle/>
                    <a:p>
                      <a:pPr indent="0" lvl="0" marL="0" rtl="0" algn="l">
                        <a:spcBef>
                          <a:spcPts val="0"/>
                        </a:spcBef>
                        <a:spcAft>
                          <a:spcPts val="0"/>
                        </a:spcAft>
                        <a:buNone/>
                      </a:pPr>
                      <a:r>
                        <a:rPr lang="es-419"/>
                        <a:t>jelp mi!</a:t>
                      </a:r>
                      <a:endParaRPr/>
                    </a:p>
                  </a:txBody>
                  <a:tcPr marT="91425" marB="91425" marR="91425" marL="91425"/>
                </a:tc>
                <a:tc>
                  <a:txBody>
                    <a:bodyPr>
                      <a:noAutofit/>
                    </a:bodyPr>
                    <a:lstStyle/>
                    <a:p>
                      <a:pPr indent="0" lvl="0" marL="0" rtl="0" algn="l">
                        <a:lnSpc>
                          <a:spcPct val="115000"/>
                        </a:lnSpc>
                        <a:spcBef>
                          <a:spcPts val="2400"/>
                        </a:spcBef>
                        <a:spcAft>
                          <a:spcPts val="0"/>
                        </a:spcAft>
                        <a:buClr>
                          <a:schemeClr val="dk1"/>
                        </a:buClr>
                        <a:buSzPts val="1100"/>
                        <a:buFont typeface="Arial"/>
                        <a:buNone/>
                      </a:pPr>
                      <a:r>
                        <a:rPr lang="es-419">
                          <a:solidFill>
                            <a:schemeClr val="dk1"/>
                          </a:solidFill>
                        </a:rPr>
                        <a:t>APP para celular en México para la contratación de servicios de limpieza</a:t>
                      </a:r>
                      <a:endParaRPr>
                        <a:solidFill>
                          <a:schemeClr val="dk1"/>
                        </a:solidFill>
                      </a:endParaRPr>
                    </a:p>
                    <a:p>
                      <a:pPr indent="0" lvl="0" marL="0" rtl="0" algn="l">
                        <a:spcBef>
                          <a:spcPts val="600"/>
                        </a:spcBef>
                        <a:spcAft>
                          <a:spcPts val="0"/>
                        </a:spcAft>
                        <a:buNone/>
                      </a:pPr>
                      <a:r>
                        <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Cymbel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